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6" r:id="rId2"/>
    <p:sldId id="256" r:id="rId3"/>
    <p:sldId id="257" r:id="rId4"/>
    <p:sldId id="258" r:id="rId5"/>
    <p:sldId id="277" r:id="rId6"/>
    <p:sldId id="278" r:id="rId7"/>
    <p:sldId id="267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20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BAAE0-276A-4099-834A-A2888D69E16D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23FCA13-8722-4B8C-8F45-67117CCAB459}">
      <dgm:prSet/>
      <dgm:spPr/>
      <dgm:t>
        <a:bodyPr/>
        <a:lstStyle/>
        <a:p>
          <a:r>
            <a:rPr lang="en-US"/>
            <a:t>↓ Data Collection </a:t>
          </a:r>
        </a:p>
      </dgm:t>
    </dgm:pt>
    <dgm:pt modelId="{BE497953-0368-42BC-A3BE-6799EBAE2000}" type="parTrans" cxnId="{5B53FA82-8653-4BB1-A925-E727D9121B18}">
      <dgm:prSet/>
      <dgm:spPr/>
      <dgm:t>
        <a:bodyPr/>
        <a:lstStyle/>
        <a:p>
          <a:endParaRPr lang="en-US"/>
        </a:p>
      </dgm:t>
    </dgm:pt>
    <dgm:pt modelId="{C702C2AC-BD55-4790-969A-A7F14CA4ABA7}" type="sibTrans" cxnId="{5B53FA82-8653-4BB1-A925-E727D9121B18}">
      <dgm:prSet/>
      <dgm:spPr/>
      <dgm:t>
        <a:bodyPr/>
        <a:lstStyle/>
        <a:p>
          <a:endParaRPr lang="en-US"/>
        </a:p>
      </dgm:t>
    </dgm:pt>
    <dgm:pt modelId="{9163BE62-6068-47E0-91D9-5BA33D558D08}">
      <dgm:prSet/>
      <dgm:spPr/>
      <dgm:t>
        <a:bodyPr/>
        <a:lstStyle/>
        <a:p>
          <a:r>
            <a:rPr lang="en-US"/>
            <a:t>↓Data Preparation   </a:t>
          </a:r>
        </a:p>
      </dgm:t>
    </dgm:pt>
    <dgm:pt modelId="{4E31C328-8131-4D56-983A-EC35C3FC1D5D}" type="parTrans" cxnId="{9E1F7094-816D-4E31-A923-7BEC67BF4936}">
      <dgm:prSet/>
      <dgm:spPr/>
      <dgm:t>
        <a:bodyPr/>
        <a:lstStyle/>
        <a:p>
          <a:endParaRPr lang="en-US"/>
        </a:p>
      </dgm:t>
    </dgm:pt>
    <dgm:pt modelId="{48482CF4-A78B-41CD-8B7E-D8DE9746B984}" type="sibTrans" cxnId="{9E1F7094-816D-4E31-A923-7BEC67BF4936}">
      <dgm:prSet/>
      <dgm:spPr/>
      <dgm:t>
        <a:bodyPr/>
        <a:lstStyle/>
        <a:p>
          <a:endParaRPr lang="en-US"/>
        </a:p>
      </dgm:t>
    </dgm:pt>
    <dgm:pt modelId="{5B5A1E60-3ABA-4EEE-B711-2797261748A0}">
      <dgm:prSet/>
      <dgm:spPr/>
      <dgm:t>
        <a:bodyPr/>
        <a:lstStyle/>
        <a:p>
          <a:r>
            <a:rPr lang="en-US"/>
            <a:t>↓Model Training       </a:t>
          </a:r>
        </a:p>
      </dgm:t>
    </dgm:pt>
    <dgm:pt modelId="{A3D26FC6-3C41-4B4D-8A7A-E0570A78C3B4}" type="parTrans" cxnId="{9AF76984-8789-4689-B6D9-F9C8DA97FE09}">
      <dgm:prSet/>
      <dgm:spPr/>
      <dgm:t>
        <a:bodyPr/>
        <a:lstStyle/>
        <a:p>
          <a:endParaRPr lang="en-US"/>
        </a:p>
      </dgm:t>
    </dgm:pt>
    <dgm:pt modelId="{9288840F-B6DD-4E27-A2BB-B9BD61DC71A0}" type="sibTrans" cxnId="{9AF76984-8789-4689-B6D9-F9C8DA97FE09}">
      <dgm:prSet/>
      <dgm:spPr/>
      <dgm:t>
        <a:bodyPr/>
        <a:lstStyle/>
        <a:p>
          <a:endParaRPr lang="en-US"/>
        </a:p>
      </dgm:t>
    </dgm:pt>
    <dgm:pt modelId="{77A6AF71-2D58-4ECE-AEFF-17F69BF8EEFD}">
      <dgm:prSet/>
      <dgm:spPr/>
      <dgm:t>
        <a:bodyPr/>
        <a:lstStyle/>
        <a:p>
          <a:r>
            <a:rPr lang="en-US"/>
            <a:t>↓Testing &amp; Validation    </a:t>
          </a:r>
        </a:p>
      </dgm:t>
    </dgm:pt>
    <dgm:pt modelId="{00DB68E7-464E-4DBD-955D-972621C00AF2}" type="parTrans" cxnId="{CF5CFC51-FA70-4C52-80E8-09BDDB4F9816}">
      <dgm:prSet/>
      <dgm:spPr/>
      <dgm:t>
        <a:bodyPr/>
        <a:lstStyle/>
        <a:p>
          <a:endParaRPr lang="en-US"/>
        </a:p>
      </dgm:t>
    </dgm:pt>
    <dgm:pt modelId="{3B16A0B3-FB12-4AE4-B151-1CD4E7F603A3}" type="sibTrans" cxnId="{CF5CFC51-FA70-4C52-80E8-09BDDB4F9816}">
      <dgm:prSet/>
      <dgm:spPr/>
      <dgm:t>
        <a:bodyPr/>
        <a:lstStyle/>
        <a:p>
          <a:endParaRPr lang="en-US"/>
        </a:p>
      </dgm:t>
    </dgm:pt>
    <dgm:pt modelId="{3AA217B4-DEE9-49C4-874A-8C7D1218225C}">
      <dgm:prSet/>
      <dgm:spPr/>
      <dgm:t>
        <a:bodyPr/>
        <a:lstStyle/>
        <a:p>
          <a:r>
            <a:rPr lang="en-US"/>
            <a:t>↓Deployment       </a:t>
          </a:r>
        </a:p>
      </dgm:t>
    </dgm:pt>
    <dgm:pt modelId="{690650F8-501B-4C1C-9B78-CB132AEB8D66}" type="parTrans" cxnId="{381CD023-4425-42E5-B8C1-D45BD2AF2B77}">
      <dgm:prSet/>
      <dgm:spPr/>
      <dgm:t>
        <a:bodyPr/>
        <a:lstStyle/>
        <a:p>
          <a:endParaRPr lang="en-US"/>
        </a:p>
      </dgm:t>
    </dgm:pt>
    <dgm:pt modelId="{8835EBEE-C578-41A8-B74B-C6318E9CEAA9}" type="sibTrans" cxnId="{381CD023-4425-42E5-B8C1-D45BD2AF2B77}">
      <dgm:prSet/>
      <dgm:spPr/>
      <dgm:t>
        <a:bodyPr/>
        <a:lstStyle/>
        <a:p>
          <a:endParaRPr lang="en-US"/>
        </a:p>
      </dgm:t>
    </dgm:pt>
    <dgm:pt modelId="{ABCCF5EC-9C74-4CBD-9C57-F858689DE245}">
      <dgm:prSet/>
      <dgm:spPr/>
      <dgm:t>
        <a:bodyPr/>
        <a:lstStyle/>
        <a:p>
          <a:r>
            <a:rPr lang="en-US"/>
            <a:t>↓Monitoring   </a:t>
          </a:r>
        </a:p>
      </dgm:t>
    </dgm:pt>
    <dgm:pt modelId="{27D62C12-B66A-427E-BA90-AB0F42AFD0CC}" type="parTrans" cxnId="{8B516FCE-6603-4703-AE27-96DA811894E1}">
      <dgm:prSet/>
      <dgm:spPr/>
      <dgm:t>
        <a:bodyPr/>
        <a:lstStyle/>
        <a:p>
          <a:endParaRPr lang="en-US"/>
        </a:p>
      </dgm:t>
    </dgm:pt>
    <dgm:pt modelId="{A70EED8B-4175-46F3-9A12-D61B3E0875C2}" type="sibTrans" cxnId="{8B516FCE-6603-4703-AE27-96DA811894E1}">
      <dgm:prSet/>
      <dgm:spPr/>
      <dgm:t>
        <a:bodyPr/>
        <a:lstStyle/>
        <a:p>
          <a:endParaRPr lang="en-US"/>
        </a:p>
      </dgm:t>
    </dgm:pt>
    <dgm:pt modelId="{D1621239-D958-4408-8CD0-2BBE63CE2AE7}">
      <dgm:prSet/>
      <dgm:spPr/>
      <dgm:t>
        <a:bodyPr/>
        <a:lstStyle/>
        <a:p>
          <a:r>
            <a:rPr lang="en-US"/>
            <a:t>↓Retraining    </a:t>
          </a:r>
        </a:p>
      </dgm:t>
    </dgm:pt>
    <dgm:pt modelId="{B12E7DBB-FD5D-4B21-8E8D-1EC6FB237AEB}" type="parTrans" cxnId="{FBC67A58-8B19-4399-B316-4F05C494AB12}">
      <dgm:prSet/>
      <dgm:spPr/>
      <dgm:t>
        <a:bodyPr/>
        <a:lstStyle/>
        <a:p>
          <a:endParaRPr lang="en-US"/>
        </a:p>
      </dgm:t>
    </dgm:pt>
    <dgm:pt modelId="{5D54A883-24E7-4DE7-AA67-BA3792352B41}" type="sibTrans" cxnId="{FBC67A58-8B19-4399-B316-4F05C494AB12}">
      <dgm:prSet/>
      <dgm:spPr/>
      <dgm:t>
        <a:bodyPr/>
        <a:lstStyle/>
        <a:p>
          <a:endParaRPr lang="en-US"/>
        </a:p>
      </dgm:t>
    </dgm:pt>
    <dgm:pt modelId="{EA81AC55-02DA-49BA-A254-3BC837FFD280}">
      <dgm:prSet/>
      <dgm:spPr/>
      <dgm:t>
        <a:bodyPr/>
        <a:lstStyle/>
        <a:p>
          <a:r>
            <a:rPr lang="en-US"/>
            <a:t>↓Continuous Improvement</a:t>
          </a:r>
        </a:p>
      </dgm:t>
    </dgm:pt>
    <dgm:pt modelId="{E3D0E30E-517C-42FD-A284-E2659A650DCE}" type="parTrans" cxnId="{F36DCBA1-4F6E-4FC6-872F-69C46234BEF8}">
      <dgm:prSet/>
      <dgm:spPr/>
      <dgm:t>
        <a:bodyPr/>
        <a:lstStyle/>
        <a:p>
          <a:endParaRPr lang="en-US"/>
        </a:p>
      </dgm:t>
    </dgm:pt>
    <dgm:pt modelId="{0D1EF202-4D69-4506-A154-5D6AF7C85582}" type="sibTrans" cxnId="{F36DCBA1-4F6E-4FC6-872F-69C46234BEF8}">
      <dgm:prSet/>
      <dgm:spPr/>
      <dgm:t>
        <a:bodyPr/>
        <a:lstStyle/>
        <a:p>
          <a:endParaRPr lang="en-US"/>
        </a:p>
      </dgm:t>
    </dgm:pt>
    <dgm:pt modelId="{4D4560E4-29A3-4955-94D2-9B373966764D}" type="pres">
      <dgm:prSet presAssocID="{E7EBAAE0-276A-4099-834A-A2888D69E16D}" presName="Name0" presStyleCnt="0">
        <dgm:presLayoutVars>
          <dgm:dir/>
          <dgm:animLvl val="lvl"/>
          <dgm:resizeHandles val="exact"/>
        </dgm:presLayoutVars>
      </dgm:prSet>
      <dgm:spPr/>
    </dgm:pt>
    <dgm:pt modelId="{32199BD6-098E-45CA-863F-6FC814DC4D88}" type="pres">
      <dgm:prSet presAssocID="{623FCA13-8722-4B8C-8F45-67117CCAB459}" presName="linNode" presStyleCnt="0"/>
      <dgm:spPr/>
    </dgm:pt>
    <dgm:pt modelId="{EC78EB8D-FC9F-4055-89D5-747A70C90F9B}" type="pres">
      <dgm:prSet presAssocID="{623FCA13-8722-4B8C-8F45-67117CCAB459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6AC88723-63F8-4366-A3B6-68E9E0BE397B}" type="pres">
      <dgm:prSet presAssocID="{C702C2AC-BD55-4790-969A-A7F14CA4ABA7}" presName="sp" presStyleCnt="0"/>
      <dgm:spPr/>
    </dgm:pt>
    <dgm:pt modelId="{34556B8B-BD50-4A38-8181-969CFD15FE80}" type="pres">
      <dgm:prSet presAssocID="{9163BE62-6068-47E0-91D9-5BA33D558D08}" presName="linNode" presStyleCnt="0"/>
      <dgm:spPr/>
    </dgm:pt>
    <dgm:pt modelId="{FB1C6123-A38A-4230-A7A6-DE6AD1765198}" type="pres">
      <dgm:prSet presAssocID="{9163BE62-6068-47E0-91D9-5BA33D558D08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8F07CD80-967F-4FE4-B183-E96E5DF0DECE}" type="pres">
      <dgm:prSet presAssocID="{48482CF4-A78B-41CD-8B7E-D8DE9746B984}" presName="sp" presStyleCnt="0"/>
      <dgm:spPr/>
    </dgm:pt>
    <dgm:pt modelId="{AE5ED74C-7445-49DA-B041-F07F1CFF4096}" type="pres">
      <dgm:prSet presAssocID="{5B5A1E60-3ABA-4EEE-B711-2797261748A0}" presName="linNode" presStyleCnt="0"/>
      <dgm:spPr/>
    </dgm:pt>
    <dgm:pt modelId="{FA9A16D7-A958-4B43-B74F-C39FE6905417}" type="pres">
      <dgm:prSet presAssocID="{5B5A1E60-3ABA-4EEE-B711-2797261748A0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67CFFE47-BACB-4FE3-B1C3-92512753D837}" type="pres">
      <dgm:prSet presAssocID="{9288840F-B6DD-4E27-A2BB-B9BD61DC71A0}" presName="sp" presStyleCnt="0"/>
      <dgm:spPr/>
    </dgm:pt>
    <dgm:pt modelId="{E0D2AA0B-C31C-4DD1-8C91-3B7B37636298}" type="pres">
      <dgm:prSet presAssocID="{77A6AF71-2D58-4ECE-AEFF-17F69BF8EEFD}" presName="linNode" presStyleCnt="0"/>
      <dgm:spPr/>
    </dgm:pt>
    <dgm:pt modelId="{5583E9B6-1D0E-4456-97EB-9A510324C40F}" type="pres">
      <dgm:prSet presAssocID="{77A6AF71-2D58-4ECE-AEFF-17F69BF8EEFD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4D263AA7-E394-4D0A-9000-064B9BF20D8D}" type="pres">
      <dgm:prSet presAssocID="{3B16A0B3-FB12-4AE4-B151-1CD4E7F603A3}" presName="sp" presStyleCnt="0"/>
      <dgm:spPr/>
    </dgm:pt>
    <dgm:pt modelId="{3E3C5744-79F8-445F-ABDE-64CA4104D529}" type="pres">
      <dgm:prSet presAssocID="{3AA217B4-DEE9-49C4-874A-8C7D1218225C}" presName="linNode" presStyleCnt="0"/>
      <dgm:spPr/>
    </dgm:pt>
    <dgm:pt modelId="{1AE167DF-2506-4656-8DEC-F8F757FE9062}" type="pres">
      <dgm:prSet presAssocID="{3AA217B4-DEE9-49C4-874A-8C7D1218225C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DF59A87C-AA75-493F-A4EB-6C02402AB46C}" type="pres">
      <dgm:prSet presAssocID="{8835EBEE-C578-41A8-B74B-C6318E9CEAA9}" presName="sp" presStyleCnt="0"/>
      <dgm:spPr/>
    </dgm:pt>
    <dgm:pt modelId="{2888A886-3001-45D6-B468-D1B3E6815925}" type="pres">
      <dgm:prSet presAssocID="{ABCCF5EC-9C74-4CBD-9C57-F858689DE245}" presName="linNode" presStyleCnt="0"/>
      <dgm:spPr/>
    </dgm:pt>
    <dgm:pt modelId="{00EA6DC9-DA3A-41B4-971F-9063843E059A}" type="pres">
      <dgm:prSet presAssocID="{ABCCF5EC-9C74-4CBD-9C57-F858689DE245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BBE3FC10-9EAF-4E18-B194-98B5DD200F77}" type="pres">
      <dgm:prSet presAssocID="{A70EED8B-4175-46F3-9A12-D61B3E0875C2}" presName="sp" presStyleCnt="0"/>
      <dgm:spPr/>
    </dgm:pt>
    <dgm:pt modelId="{80B7861A-E013-4A5A-8E0F-210728023184}" type="pres">
      <dgm:prSet presAssocID="{D1621239-D958-4408-8CD0-2BBE63CE2AE7}" presName="linNode" presStyleCnt="0"/>
      <dgm:spPr/>
    </dgm:pt>
    <dgm:pt modelId="{A52EE323-364D-4EA5-8E79-BBC39067DFFA}" type="pres">
      <dgm:prSet presAssocID="{D1621239-D958-4408-8CD0-2BBE63CE2AE7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2D3B6A86-35D1-4B06-9FFA-654C6D92A28B}" type="pres">
      <dgm:prSet presAssocID="{5D54A883-24E7-4DE7-AA67-BA3792352B41}" presName="sp" presStyleCnt="0"/>
      <dgm:spPr/>
    </dgm:pt>
    <dgm:pt modelId="{72644454-9C63-49EA-AE10-DA9D498A11C2}" type="pres">
      <dgm:prSet presAssocID="{EA81AC55-02DA-49BA-A254-3BC837FFD280}" presName="linNode" presStyleCnt="0"/>
      <dgm:spPr/>
    </dgm:pt>
    <dgm:pt modelId="{E5C6D849-2517-4491-A821-745EB83C4D3C}" type="pres">
      <dgm:prSet presAssocID="{EA81AC55-02DA-49BA-A254-3BC837FFD280}" presName="parentText" presStyleLbl="node1" presStyleIdx="7" presStyleCnt="8">
        <dgm:presLayoutVars>
          <dgm:chMax val="1"/>
          <dgm:bulletEnabled val="1"/>
        </dgm:presLayoutVars>
      </dgm:prSet>
      <dgm:spPr/>
    </dgm:pt>
  </dgm:ptLst>
  <dgm:cxnLst>
    <dgm:cxn modelId="{BD25A202-1AEF-4E70-8070-A9FF82EFC4BF}" type="presOf" srcId="{9163BE62-6068-47E0-91D9-5BA33D558D08}" destId="{FB1C6123-A38A-4230-A7A6-DE6AD1765198}" srcOrd="0" destOrd="0" presId="urn:microsoft.com/office/officeart/2005/8/layout/vList5"/>
    <dgm:cxn modelId="{5092060B-236C-4CD5-9196-F0A41940F20C}" type="presOf" srcId="{D1621239-D958-4408-8CD0-2BBE63CE2AE7}" destId="{A52EE323-364D-4EA5-8E79-BBC39067DFFA}" srcOrd="0" destOrd="0" presId="urn:microsoft.com/office/officeart/2005/8/layout/vList5"/>
    <dgm:cxn modelId="{70007D23-33D3-41D6-B773-FED8B66D0166}" type="presOf" srcId="{77A6AF71-2D58-4ECE-AEFF-17F69BF8EEFD}" destId="{5583E9B6-1D0E-4456-97EB-9A510324C40F}" srcOrd="0" destOrd="0" presId="urn:microsoft.com/office/officeart/2005/8/layout/vList5"/>
    <dgm:cxn modelId="{381CD023-4425-42E5-B8C1-D45BD2AF2B77}" srcId="{E7EBAAE0-276A-4099-834A-A2888D69E16D}" destId="{3AA217B4-DEE9-49C4-874A-8C7D1218225C}" srcOrd="4" destOrd="0" parTransId="{690650F8-501B-4C1C-9B78-CB132AEB8D66}" sibTransId="{8835EBEE-C578-41A8-B74B-C6318E9CEAA9}"/>
    <dgm:cxn modelId="{48D3BD25-E28A-43D9-8BD6-89BABCD2CD6F}" type="presOf" srcId="{3AA217B4-DEE9-49C4-874A-8C7D1218225C}" destId="{1AE167DF-2506-4656-8DEC-F8F757FE9062}" srcOrd="0" destOrd="0" presId="urn:microsoft.com/office/officeart/2005/8/layout/vList5"/>
    <dgm:cxn modelId="{CF5CFC51-FA70-4C52-80E8-09BDDB4F9816}" srcId="{E7EBAAE0-276A-4099-834A-A2888D69E16D}" destId="{77A6AF71-2D58-4ECE-AEFF-17F69BF8EEFD}" srcOrd="3" destOrd="0" parTransId="{00DB68E7-464E-4DBD-955D-972621C00AF2}" sibTransId="{3B16A0B3-FB12-4AE4-B151-1CD4E7F603A3}"/>
    <dgm:cxn modelId="{36646175-D47E-4790-A5E0-DF2F21828CE4}" type="presOf" srcId="{5B5A1E60-3ABA-4EEE-B711-2797261748A0}" destId="{FA9A16D7-A958-4B43-B74F-C39FE6905417}" srcOrd="0" destOrd="0" presId="urn:microsoft.com/office/officeart/2005/8/layout/vList5"/>
    <dgm:cxn modelId="{FBC67A58-8B19-4399-B316-4F05C494AB12}" srcId="{E7EBAAE0-276A-4099-834A-A2888D69E16D}" destId="{D1621239-D958-4408-8CD0-2BBE63CE2AE7}" srcOrd="6" destOrd="0" parTransId="{B12E7DBB-FD5D-4B21-8E8D-1EC6FB237AEB}" sibTransId="{5D54A883-24E7-4DE7-AA67-BA3792352B41}"/>
    <dgm:cxn modelId="{5B53FA82-8653-4BB1-A925-E727D9121B18}" srcId="{E7EBAAE0-276A-4099-834A-A2888D69E16D}" destId="{623FCA13-8722-4B8C-8F45-67117CCAB459}" srcOrd="0" destOrd="0" parTransId="{BE497953-0368-42BC-A3BE-6799EBAE2000}" sibTransId="{C702C2AC-BD55-4790-969A-A7F14CA4ABA7}"/>
    <dgm:cxn modelId="{9AF76984-8789-4689-B6D9-F9C8DA97FE09}" srcId="{E7EBAAE0-276A-4099-834A-A2888D69E16D}" destId="{5B5A1E60-3ABA-4EEE-B711-2797261748A0}" srcOrd="2" destOrd="0" parTransId="{A3D26FC6-3C41-4B4D-8A7A-E0570A78C3B4}" sibTransId="{9288840F-B6DD-4E27-A2BB-B9BD61DC71A0}"/>
    <dgm:cxn modelId="{FA163B90-A2F1-4491-AD09-2108C07AF2A4}" type="presOf" srcId="{ABCCF5EC-9C74-4CBD-9C57-F858689DE245}" destId="{00EA6DC9-DA3A-41B4-971F-9063843E059A}" srcOrd="0" destOrd="0" presId="urn:microsoft.com/office/officeart/2005/8/layout/vList5"/>
    <dgm:cxn modelId="{9E1F7094-816D-4E31-A923-7BEC67BF4936}" srcId="{E7EBAAE0-276A-4099-834A-A2888D69E16D}" destId="{9163BE62-6068-47E0-91D9-5BA33D558D08}" srcOrd="1" destOrd="0" parTransId="{4E31C328-8131-4D56-983A-EC35C3FC1D5D}" sibTransId="{48482CF4-A78B-41CD-8B7E-D8DE9746B984}"/>
    <dgm:cxn modelId="{F36DCBA1-4F6E-4FC6-872F-69C46234BEF8}" srcId="{E7EBAAE0-276A-4099-834A-A2888D69E16D}" destId="{EA81AC55-02DA-49BA-A254-3BC837FFD280}" srcOrd="7" destOrd="0" parTransId="{E3D0E30E-517C-42FD-A284-E2659A650DCE}" sibTransId="{0D1EF202-4D69-4506-A154-5D6AF7C85582}"/>
    <dgm:cxn modelId="{EFE1F1C2-4A5F-4271-A054-00F21E134B55}" type="presOf" srcId="{E7EBAAE0-276A-4099-834A-A2888D69E16D}" destId="{4D4560E4-29A3-4955-94D2-9B373966764D}" srcOrd="0" destOrd="0" presId="urn:microsoft.com/office/officeart/2005/8/layout/vList5"/>
    <dgm:cxn modelId="{8B516FCE-6603-4703-AE27-96DA811894E1}" srcId="{E7EBAAE0-276A-4099-834A-A2888D69E16D}" destId="{ABCCF5EC-9C74-4CBD-9C57-F858689DE245}" srcOrd="5" destOrd="0" parTransId="{27D62C12-B66A-427E-BA90-AB0F42AFD0CC}" sibTransId="{A70EED8B-4175-46F3-9A12-D61B3E0875C2}"/>
    <dgm:cxn modelId="{CB30ADF0-3E1E-4B64-803F-8555BB89F98A}" type="presOf" srcId="{EA81AC55-02DA-49BA-A254-3BC837FFD280}" destId="{E5C6D849-2517-4491-A821-745EB83C4D3C}" srcOrd="0" destOrd="0" presId="urn:microsoft.com/office/officeart/2005/8/layout/vList5"/>
    <dgm:cxn modelId="{0AAB6EF7-D97D-42D0-AC17-84626AC3692B}" type="presOf" srcId="{623FCA13-8722-4B8C-8F45-67117CCAB459}" destId="{EC78EB8D-FC9F-4055-89D5-747A70C90F9B}" srcOrd="0" destOrd="0" presId="urn:microsoft.com/office/officeart/2005/8/layout/vList5"/>
    <dgm:cxn modelId="{EBCE7E84-FDF5-4937-90CF-C3FCBAF08CEA}" type="presParOf" srcId="{4D4560E4-29A3-4955-94D2-9B373966764D}" destId="{32199BD6-098E-45CA-863F-6FC814DC4D88}" srcOrd="0" destOrd="0" presId="urn:microsoft.com/office/officeart/2005/8/layout/vList5"/>
    <dgm:cxn modelId="{E6C100C3-94D6-407A-9CD3-22D60A0EDFCF}" type="presParOf" srcId="{32199BD6-098E-45CA-863F-6FC814DC4D88}" destId="{EC78EB8D-FC9F-4055-89D5-747A70C90F9B}" srcOrd="0" destOrd="0" presId="urn:microsoft.com/office/officeart/2005/8/layout/vList5"/>
    <dgm:cxn modelId="{5C8745CF-8A37-479D-AE97-BA5439BD405C}" type="presParOf" srcId="{4D4560E4-29A3-4955-94D2-9B373966764D}" destId="{6AC88723-63F8-4366-A3B6-68E9E0BE397B}" srcOrd="1" destOrd="0" presId="urn:microsoft.com/office/officeart/2005/8/layout/vList5"/>
    <dgm:cxn modelId="{27BC77F3-CE1C-443E-A5E6-9B36CCF965CD}" type="presParOf" srcId="{4D4560E4-29A3-4955-94D2-9B373966764D}" destId="{34556B8B-BD50-4A38-8181-969CFD15FE80}" srcOrd="2" destOrd="0" presId="urn:microsoft.com/office/officeart/2005/8/layout/vList5"/>
    <dgm:cxn modelId="{C5076E0E-D582-40DC-89A8-B4A29B152D82}" type="presParOf" srcId="{34556B8B-BD50-4A38-8181-969CFD15FE80}" destId="{FB1C6123-A38A-4230-A7A6-DE6AD1765198}" srcOrd="0" destOrd="0" presId="urn:microsoft.com/office/officeart/2005/8/layout/vList5"/>
    <dgm:cxn modelId="{E15FD868-B6CE-4312-BF35-EA16EF5AEBA1}" type="presParOf" srcId="{4D4560E4-29A3-4955-94D2-9B373966764D}" destId="{8F07CD80-967F-4FE4-B183-E96E5DF0DECE}" srcOrd="3" destOrd="0" presId="urn:microsoft.com/office/officeart/2005/8/layout/vList5"/>
    <dgm:cxn modelId="{23D826E7-6495-4149-BC0C-ED4EB5A17DC0}" type="presParOf" srcId="{4D4560E4-29A3-4955-94D2-9B373966764D}" destId="{AE5ED74C-7445-49DA-B041-F07F1CFF4096}" srcOrd="4" destOrd="0" presId="urn:microsoft.com/office/officeart/2005/8/layout/vList5"/>
    <dgm:cxn modelId="{36F1196D-EF93-49AD-BD4B-7D19A2DC78E6}" type="presParOf" srcId="{AE5ED74C-7445-49DA-B041-F07F1CFF4096}" destId="{FA9A16D7-A958-4B43-B74F-C39FE6905417}" srcOrd="0" destOrd="0" presId="urn:microsoft.com/office/officeart/2005/8/layout/vList5"/>
    <dgm:cxn modelId="{F18D00EB-0F97-47F4-9C0C-FB98E9AA1D59}" type="presParOf" srcId="{4D4560E4-29A3-4955-94D2-9B373966764D}" destId="{67CFFE47-BACB-4FE3-B1C3-92512753D837}" srcOrd="5" destOrd="0" presId="urn:microsoft.com/office/officeart/2005/8/layout/vList5"/>
    <dgm:cxn modelId="{8FC7D248-58B9-43EB-8BAC-DE8FA8BE956A}" type="presParOf" srcId="{4D4560E4-29A3-4955-94D2-9B373966764D}" destId="{E0D2AA0B-C31C-4DD1-8C91-3B7B37636298}" srcOrd="6" destOrd="0" presId="urn:microsoft.com/office/officeart/2005/8/layout/vList5"/>
    <dgm:cxn modelId="{463D6336-236F-4EA3-851A-09B7F98A78B2}" type="presParOf" srcId="{E0D2AA0B-C31C-4DD1-8C91-3B7B37636298}" destId="{5583E9B6-1D0E-4456-97EB-9A510324C40F}" srcOrd="0" destOrd="0" presId="urn:microsoft.com/office/officeart/2005/8/layout/vList5"/>
    <dgm:cxn modelId="{952A1503-2E48-4A0E-A75C-0A7301EAAE6B}" type="presParOf" srcId="{4D4560E4-29A3-4955-94D2-9B373966764D}" destId="{4D263AA7-E394-4D0A-9000-064B9BF20D8D}" srcOrd="7" destOrd="0" presId="urn:microsoft.com/office/officeart/2005/8/layout/vList5"/>
    <dgm:cxn modelId="{78BA4A87-130E-451A-BF5E-FF4FE78E2C9C}" type="presParOf" srcId="{4D4560E4-29A3-4955-94D2-9B373966764D}" destId="{3E3C5744-79F8-445F-ABDE-64CA4104D529}" srcOrd="8" destOrd="0" presId="urn:microsoft.com/office/officeart/2005/8/layout/vList5"/>
    <dgm:cxn modelId="{C93717D1-B782-4359-AFBA-6F17A9111E47}" type="presParOf" srcId="{3E3C5744-79F8-445F-ABDE-64CA4104D529}" destId="{1AE167DF-2506-4656-8DEC-F8F757FE9062}" srcOrd="0" destOrd="0" presId="urn:microsoft.com/office/officeart/2005/8/layout/vList5"/>
    <dgm:cxn modelId="{A783B161-24A7-43C9-BA9B-AFD52E26B156}" type="presParOf" srcId="{4D4560E4-29A3-4955-94D2-9B373966764D}" destId="{DF59A87C-AA75-493F-A4EB-6C02402AB46C}" srcOrd="9" destOrd="0" presId="urn:microsoft.com/office/officeart/2005/8/layout/vList5"/>
    <dgm:cxn modelId="{2B1A117C-5A32-407F-9357-887C3103D793}" type="presParOf" srcId="{4D4560E4-29A3-4955-94D2-9B373966764D}" destId="{2888A886-3001-45D6-B468-D1B3E6815925}" srcOrd="10" destOrd="0" presId="urn:microsoft.com/office/officeart/2005/8/layout/vList5"/>
    <dgm:cxn modelId="{E13ECABB-3950-49C2-A1FD-4F9395DCD5B8}" type="presParOf" srcId="{2888A886-3001-45D6-B468-D1B3E6815925}" destId="{00EA6DC9-DA3A-41B4-971F-9063843E059A}" srcOrd="0" destOrd="0" presId="urn:microsoft.com/office/officeart/2005/8/layout/vList5"/>
    <dgm:cxn modelId="{2CD1B813-D3A4-4D5E-8605-937FF74E8A43}" type="presParOf" srcId="{4D4560E4-29A3-4955-94D2-9B373966764D}" destId="{BBE3FC10-9EAF-4E18-B194-98B5DD200F77}" srcOrd="11" destOrd="0" presId="urn:microsoft.com/office/officeart/2005/8/layout/vList5"/>
    <dgm:cxn modelId="{B65915DC-44B9-4FD6-9399-9D838D5E188D}" type="presParOf" srcId="{4D4560E4-29A3-4955-94D2-9B373966764D}" destId="{80B7861A-E013-4A5A-8E0F-210728023184}" srcOrd="12" destOrd="0" presId="urn:microsoft.com/office/officeart/2005/8/layout/vList5"/>
    <dgm:cxn modelId="{2C561794-C865-43BB-ACE7-EAFFCE8792AE}" type="presParOf" srcId="{80B7861A-E013-4A5A-8E0F-210728023184}" destId="{A52EE323-364D-4EA5-8E79-BBC39067DFFA}" srcOrd="0" destOrd="0" presId="urn:microsoft.com/office/officeart/2005/8/layout/vList5"/>
    <dgm:cxn modelId="{B807388B-E3CF-456C-BD64-25684A8C1CC9}" type="presParOf" srcId="{4D4560E4-29A3-4955-94D2-9B373966764D}" destId="{2D3B6A86-35D1-4B06-9FFA-654C6D92A28B}" srcOrd="13" destOrd="0" presId="urn:microsoft.com/office/officeart/2005/8/layout/vList5"/>
    <dgm:cxn modelId="{610CC481-A237-423D-9B7F-EC518FB596B1}" type="presParOf" srcId="{4D4560E4-29A3-4955-94D2-9B373966764D}" destId="{72644454-9C63-49EA-AE10-DA9D498A11C2}" srcOrd="14" destOrd="0" presId="urn:microsoft.com/office/officeart/2005/8/layout/vList5"/>
    <dgm:cxn modelId="{F93ED1FC-D4E2-4572-AB22-86C9E3FD42A3}" type="presParOf" srcId="{72644454-9C63-49EA-AE10-DA9D498A11C2}" destId="{E5C6D849-2517-4491-A821-745EB83C4D3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F3B92D-5E64-4B78-AD90-DBD57D5DD0A5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8C1EB2-3B31-431F-A5DA-E597D94E38D1}">
      <dgm:prSet/>
      <dgm:spPr/>
      <dgm:t>
        <a:bodyPr/>
        <a:lstStyle/>
        <a:p>
          <a:r>
            <a:rPr lang="en-US"/>
            <a:t>Performance – the Ultimate Measure of AI Success</a:t>
          </a:r>
        </a:p>
      </dgm:t>
    </dgm:pt>
    <dgm:pt modelId="{84B5DCC5-C04C-4F83-A27C-107776757AAC}" type="parTrans" cxnId="{D0D18CB4-920D-4ADD-AD2F-8C524E48BAF2}">
      <dgm:prSet/>
      <dgm:spPr/>
      <dgm:t>
        <a:bodyPr/>
        <a:lstStyle/>
        <a:p>
          <a:endParaRPr lang="en-US"/>
        </a:p>
      </dgm:t>
    </dgm:pt>
    <dgm:pt modelId="{06605427-5CB0-4630-B196-BF84FDB596FE}" type="sibTrans" cxnId="{D0D18CB4-920D-4ADD-AD2F-8C524E48BAF2}">
      <dgm:prSet/>
      <dgm:spPr/>
      <dgm:t>
        <a:bodyPr/>
        <a:lstStyle/>
        <a:p>
          <a:endParaRPr lang="en-US"/>
        </a:p>
      </dgm:t>
    </dgm:pt>
    <dgm:pt modelId="{FCB3A148-F88E-4DC9-808D-9E597024C249}">
      <dgm:prSet/>
      <dgm:spPr/>
      <dgm:t>
        <a:bodyPr/>
        <a:lstStyle/>
        <a:p>
          <a:r>
            <a:rPr lang="en-US"/>
            <a:t>Measure AI by:</a:t>
          </a:r>
        </a:p>
      </dgm:t>
    </dgm:pt>
    <dgm:pt modelId="{DEDE3B3F-E00A-4E97-A645-667684D7A14D}" type="parTrans" cxnId="{8D4388DB-3E89-4588-A87A-F75DACDCD225}">
      <dgm:prSet/>
      <dgm:spPr/>
      <dgm:t>
        <a:bodyPr/>
        <a:lstStyle/>
        <a:p>
          <a:endParaRPr lang="en-US"/>
        </a:p>
      </dgm:t>
    </dgm:pt>
    <dgm:pt modelId="{6DF213F5-E9C2-4FD7-8004-828E733B8BCF}" type="sibTrans" cxnId="{8D4388DB-3E89-4588-A87A-F75DACDCD225}">
      <dgm:prSet/>
      <dgm:spPr/>
      <dgm:t>
        <a:bodyPr/>
        <a:lstStyle/>
        <a:p>
          <a:endParaRPr lang="en-US"/>
        </a:p>
      </dgm:t>
    </dgm:pt>
    <dgm:pt modelId="{3FB408A5-916B-4EB2-8C02-A1C175619615}">
      <dgm:prSet/>
      <dgm:spPr/>
      <dgm:t>
        <a:bodyPr/>
        <a:lstStyle/>
        <a:p>
          <a:r>
            <a:rPr lang="en-US"/>
            <a:t>Accuracy</a:t>
          </a:r>
        </a:p>
      </dgm:t>
    </dgm:pt>
    <dgm:pt modelId="{9F21005B-B505-4FEA-B3E8-6ABE762819C3}" type="parTrans" cxnId="{29A36383-6532-4E98-9C55-8470F9F2C561}">
      <dgm:prSet/>
      <dgm:spPr/>
      <dgm:t>
        <a:bodyPr/>
        <a:lstStyle/>
        <a:p>
          <a:endParaRPr lang="en-US"/>
        </a:p>
      </dgm:t>
    </dgm:pt>
    <dgm:pt modelId="{CFA6A44E-C7C8-4EDD-8266-F22F9BFDA105}" type="sibTrans" cxnId="{29A36383-6532-4E98-9C55-8470F9F2C561}">
      <dgm:prSet/>
      <dgm:spPr/>
      <dgm:t>
        <a:bodyPr/>
        <a:lstStyle/>
        <a:p>
          <a:endParaRPr lang="en-US"/>
        </a:p>
      </dgm:t>
    </dgm:pt>
    <dgm:pt modelId="{033F2B1A-6F19-42E1-A463-BE2594FF6D14}">
      <dgm:prSet/>
      <dgm:spPr/>
      <dgm:t>
        <a:bodyPr/>
        <a:lstStyle/>
        <a:p>
          <a:r>
            <a:rPr lang="en-US"/>
            <a:t>Speed</a:t>
          </a:r>
        </a:p>
      </dgm:t>
    </dgm:pt>
    <dgm:pt modelId="{1565A6BE-9C2D-41E5-8A69-9D3C1CD03C2D}" type="parTrans" cxnId="{E05A682A-5691-4F1A-BFA1-2D98C5669F5F}">
      <dgm:prSet/>
      <dgm:spPr/>
      <dgm:t>
        <a:bodyPr/>
        <a:lstStyle/>
        <a:p>
          <a:endParaRPr lang="en-US"/>
        </a:p>
      </dgm:t>
    </dgm:pt>
    <dgm:pt modelId="{D3C71DF1-5A34-411B-9816-2854B0F1B083}" type="sibTrans" cxnId="{E05A682A-5691-4F1A-BFA1-2D98C5669F5F}">
      <dgm:prSet/>
      <dgm:spPr/>
      <dgm:t>
        <a:bodyPr/>
        <a:lstStyle/>
        <a:p>
          <a:endParaRPr lang="en-US"/>
        </a:p>
      </dgm:t>
    </dgm:pt>
    <dgm:pt modelId="{E40D7B2F-113A-4FD0-858C-AAAA05267514}">
      <dgm:prSet/>
      <dgm:spPr/>
      <dgm:t>
        <a:bodyPr/>
        <a:lstStyle/>
        <a:p>
          <a:r>
            <a:rPr lang="en-US"/>
            <a:t>Cost</a:t>
          </a:r>
        </a:p>
      </dgm:t>
    </dgm:pt>
    <dgm:pt modelId="{458B781F-191F-44FA-A28F-15D58428A04A}" type="parTrans" cxnId="{9FC0E947-3ED5-4839-B716-46083505F6D6}">
      <dgm:prSet/>
      <dgm:spPr/>
      <dgm:t>
        <a:bodyPr/>
        <a:lstStyle/>
        <a:p>
          <a:endParaRPr lang="en-US"/>
        </a:p>
      </dgm:t>
    </dgm:pt>
    <dgm:pt modelId="{91A5F87C-EB42-4184-A328-06A98C6B5D56}" type="sibTrans" cxnId="{9FC0E947-3ED5-4839-B716-46083505F6D6}">
      <dgm:prSet/>
      <dgm:spPr/>
      <dgm:t>
        <a:bodyPr/>
        <a:lstStyle/>
        <a:p>
          <a:endParaRPr lang="en-US"/>
        </a:p>
      </dgm:t>
    </dgm:pt>
    <dgm:pt modelId="{FD362F30-F657-404E-84BC-E9C9D014F7D6}">
      <dgm:prSet/>
      <dgm:spPr/>
      <dgm:t>
        <a:bodyPr/>
        <a:lstStyle/>
        <a:p>
          <a:r>
            <a:rPr lang="en-US"/>
            <a:t>Reliability</a:t>
          </a:r>
        </a:p>
      </dgm:t>
    </dgm:pt>
    <dgm:pt modelId="{5809DA92-0431-43AA-AF0F-83ED4D6E06E9}" type="parTrans" cxnId="{A6E99AC2-E378-4B9A-A49C-DF0A6D2C27F1}">
      <dgm:prSet/>
      <dgm:spPr/>
      <dgm:t>
        <a:bodyPr/>
        <a:lstStyle/>
        <a:p>
          <a:endParaRPr lang="en-US"/>
        </a:p>
      </dgm:t>
    </dgm:pt>
    <dgm:pt modelId="{D5967A1F-27BE-4B3D-A626-308CE191935F}" type="sibTrans" cxnId="{A6E99AC2-E378-4B9A-A49C-DF0A6D2C27F1}">
      <dgm:prSet/>
      <dgm:spPr/>
      <dgm:t>
        <a:bodyPr/>
        <a:lstStyle/>
        <a:p>
          <a:endParaRPr lang="en-US"/>
        </a:p>
      </dgm:t>
    </dgm:pt>
    <dgm:pt modelId="{3DE181F7-65BE-4BF1-8F1E-CBF53A25292A}">
      <dgm:prSet/>
      <dgm:spPr/>
      <dgm:t>
        <a:bodyPr/>
        <a:lstStyle/>
        <a:p>
          <a:r>
            <a:rPr lang="en-US"/>
            <a:t>Business Impact</a:t>
          </a:r>
        </a:p>
      </dgm:t>
    </dgm:pt>
    <dgm:pt modelId="{BA09D61C-2E89-47D9-A766-130A9374A09E}" type="parTrans" cxnId="{CBE3A128-F418-4C24-80A9-08C3E0543D92}">
      <dgm:prSet/>
      <dgm:spPr/>
      <dgm:t>
        <a:bodyPr/>
        <a:lstStyle/>
        <a:p>
          <a:endParaRPr lang="en-US"/>
        </a:p>
      </dgm:t>
    </dgm:pt>
    <dgm:pt modelId="{04BFDB36-B9A5-4F69-93B3-C90D9408D1B8}" type="sibTrans" cxnId="{CBE3A128-F418-4C24-80A9-08C3E0543D92}">
      <dgm:prSet/>
      <dgm:spPr/>
      <dgm:t>
        <a:bodyPr/>
        <a:lstStyle/>
        <a:p>
          <a:endParaRPr lang="en-US"/>
        </a:p>
      </dgm:t>
    </dgm:pt>
    <dgm:pt modelId="{7366CE26-56A8-406E-81EE-61E2FAFF18E3}">
      <dgm:prSet/>
      <dgm:spPr/>
      <dgm:t>
        <a:bodyPr/>
        <a:lstStyle/>
        <a:p>
          <a:r>
            <a:rPr lang="en-US"/>
            <a:t>AI must deliver measurable business outcomes</a:t>
          </a:r>
        </a:p>
      </dgm:t>
    </dgm:pt>
    <dgm:pt modelId="{109AA573-C0F9-4005-9E17-707581840464}" type="parTrans" cxnId="{3BC32785-62F3-45E5-BA77-216508E98B5C}">
      <dgm:prSet/>
      <dgm:spPr/>
      <dgm:t>
        <a:bodyPr/>
        <a:lstStyle/>
        <a:p>
          <a:endParaRPr lang="en-US"/>
        </a:p>
      </dgm:t>
    </dgm:pt>
    <dgm:pt modelId="{9E85B13C-F48B-447F-BEDF-9B0A0855BBB6}" type="sibTrans" cxnId="{3BC32785-62F3-45E5-BA77-216508E98B5C}">
      <dgm:prSet/>
      <dgm:spPr/>
      <dgm:t>
        <a:bodyPr/>
        <a:lstStyle/>
        <a:p>
          <a:endParaRPr lang="en-US"/>
        </a:p>
      </dgm:t>
    </dgm:pt>
    <dgm:pt modelId="{0ABCE70A-78CF-46E6-A912-B42DE9A45236}" type="pres">
      <dgm:prSet presAssocID="{27F3B92D-5E64-4B78-AD90-DBD57D5DD0A5}" presName="Name0" presStyleCnt="0">
        <dgm:presLayoutVars>
          <dgm:dir/>
          <dgm:animLvl val="lvl"/>
          <dgm:resizeHandles val="exact"/>
        </dgm:presLayoutVars>
      </dgm:prSet>
      <dgm:spPr/>
    </dgm:pt>
    <dgm:pt modelId="{C29EF67D-57EB-46A1-8354-450347EF30FA}" type="pres">
      <dgm:prSet presAssocID="{7366CE26-56A8-406E-81EE-61E2FAFF18E3}" presName="boxAndChildren" presStyleCnt="0"/>
      <dgm:spPr/>
    </dgm:pt>
    <dgm:pt modelId="{56F38BDF-DFCC-4083-9743-A41D6C1B7631}" type="pres">
      <dgm:prSet presAssocID="{7366CE26-56A8-406E-81EE-61E2FAFF18E3}" presName="parentTextBox" presStyleLbl="node1" presStyleIdx="0" presStyleCnt="3"/>
      <dgm:spPr/>
    </dgm:pt>
    <dgm:pt modelId="{3E7F6604-2C28-4904-81D3-13A5A2B8F8E1}" type="pres">
      <dgm:prSet presAssocID="{6DF213F5-E9C2-4FD7-8004-828E733B8BCF}" presName="sp" presStyleCnt="0"/>
      <dgm:spPr/>
    </dgm:pt>
    <dgm:pt modelId="{0305ABF0-5101-406A-8A34-A54570BEFD0C}" type="pres">
      <dgm:prSet presAssocID="{FCB3A148-F88E-4DC9-808D-9E597024C249}" presName="arrowAndChildren" presStyleCnt="0"/>
      <dgm:spPr/>
    </dgm:pt>
    <dgm:pt modelId="{5FFFE62A-C16A-4408-A9E5-A6BDC8A72157}" type="pres">
      <dgm:prSet presAssocID="{FCB3A148-F88E-4DC9-808D-9E597024C249}" presName="parentTextArrow" presStyleLbl="node1" presStyleIdx="0" presStyleCnt="3"/>
      <dgm:spPr/>
    </dgm:pt>
    <dgm:pt modelId="{13F786A0-2678-4A6B-B901-6A9B2C7BB325}" type="pres">
      <dgm:prSet presAssocID="{FCB3A148-F88E-4DC9-808D-9E597024C249}" presName="arrow" presStyleLbl="node1" presStyleIdx="1" presStyleCnt="3"/>
      <dgm:spPr/>
    </dgm:pt>
    <dgm:pt modelId="{28CADB68-15E3-431A-A95E-72498DBDFE37}" type="pres">
      <dgm:prSet presAssocID="{FCB3A148-F88E-4DC9-808D-9E597024C249}" presName="descendantArrow" presStyleCnt="0"/>
      <dgm:spPr/>
    </dgm:pt>
    <dgm:pt modelId="{5342537E-2428-4204-9024-A0A3889F4C4A}" type="pres">
      <dgm:prSet presAssocID="{3FB408A5-916B-4EB2-8C02-A1C175619615}" presName="childTextArrow" presStyleLbl="fgAccFollowNode1" presStyleIdx="0" presStyleCnt="5">
        <dgm:presLayoutVars>
          <dgm:bulletEnabled val="1"/>
        </dgm:presLayoutVars>
      </dgm:prSet>
      <dgm:spPr/>
    </dgm:pt>
    <dgm:pt modelId="{62EA9D29-2FA1-49C8-BA8A-AEF649BAEAB5}" type="pres">
      <dgm:prSet presAssocID="{033F2B1A-6F19-42E1-A463-BE2594FF6D14}" presName="childTextArrow" presStyleLbl="fgAccFollowNode1" presStyleIdx="1" presStyleCnt="5">
        <dgm:presLayoutVars>
          <dgm:bulletEnabled val="1"/>
        </dgm:presLayoutVars>
      </dgm:prSet>
      <dgm:spPr/>
    </dgm:pt>
    <dgm:pt modelId="{86BC1CB6-D9F4-4E74-A103-37504E58049F}" type="pres">
      <dgm:prSet presAssocID="{E40D7B2F-113A-4FD0-858C-AAAA05267514}" presName="childTextArrow" presStyleLbl="fgAccFollowNode1" presStyleIdx="2" presStyleCnt="5">
        <dgm:presLayoutVars>
          <dgm:bulletEnabled val="1"/>
        </dgm:presLayoutVars>
      </dgm:prSet>
      <dgm:spPr/>
    </dgm:pt>
    <dgm:pt modelId="{49BA5A51-7312-45C5-A5E8-A241E631E337}" type="pres">
      <dgm:prSet presAssocID="{FD362F30-F657-404E-84BC-E9C9D014F7D6}" presName="childTextArrow" presStyleLbl="fgAccFollowNode1" presStyleIdx="3" presStyleCnt="5">
        <dgm:presLayoutVars>
          <dgm:bulletEnabled val="1"/>
        </dgm:presLayoutVars>
      </dgm:prSet>
      <dgm:spPr/>
    </dgm:pt>
    <dgm:pt modelId="{0084EB36-00A1-43AD-9DD6-478AE42D826B}" type="pres">
      <dgm:prSet presAssocID="{3DE181F7-65BE-4BF1-8F1E-CBF53A25292A}" presName="childTextArrow" presStyleLbl="fgAccFollowNode1" presStyleIdx="4" presStyleCnt="5">
        <dgm:presLayoutVars>
          <dgm:bulletEnabled val="1"/>
        </dgm:presLayoutVars>
      </dgm:prSet>
      <dgm:spPr/>
    </dgm:pt>
    <dgm:pt modelId="{AB2B2138-B968-423D-8F53-A629B29ACCDB}" type="pres">
      <dgm:prSet presAssocID="{06605427-5CB0-4630-B196-BF84FDB596FE}" presName="sp" presStyleCnt="0"/>
      <dgm:spPr/>
    </dgm:pt>
    <dgm:pt modelId="{F617B6E8-3824-4C03-8696-B39C09D424FD}" type="pres">
      <dgm:prSet presAssocID="{028C1EB2-3B31-431F-A5DA-E597D94E38D1}" presName="arrowAndChildren" presStyleCnt="0"/>
      <dgm:spPr/>
    </dgm:pt>
    <dgm:pt modelId="{FD826BEF-AB20-446A-A8EF-D5B80DC29310}" type="pres">
      <dgm:prSet presAssocID="{028C1EB2-3B31-431F-A5DA-E597D94E38D1}" presName="parentTextArrow" presStyleLbl="node1" presStyleIdx="2" presStyleCnt="3"/>
      <dgm:spPr/>
    </dgm:pt>
  </dgm:ptLst>
  <dgm:cxnLst>
    <dgm:cxn modelId="{500FAA1B-A9F5-49DB-A3B9-CE8EA7C56C31}" type="presOf" srcId="{E40D7B2F-113A-4FD0-858C-AAAA05267514}" destId="{86BC1CB6-D9F4-4E74-A103-37504E58049F}" srcOrd="0" destOrd="0" presId="urn:microsoft.com/office/officeart/2005/8/layout/process4"/>
    <dgm:cxn modelId="{B355DE24-7570-4ACD-9A1D-547B1DF5BDCC}" type="presOf" srcId="{FCB3A148-F88E-4DC9-808D-9E597024C249}" destId="{5FFFE62A-C16A-4408-A9E5-A6BDC8A72157}" srcOrd="0" destOrd="0" presId="urn:microsoft.com/office/officeart/2005/8/layout/process4"/>
    <dgm:cxn modelId="{CBE3A128-F418-4C24-80A9-08C3E0543D92}" srcId="{FCB3A148-F88E-4DC9-808D-9E597024C249}" destId="{3DE181F7-65BE-4BF1-8F1E-CBF53A25292A}" srcOrd="4" destOrd="0" parTransId="{BA09D61C-2E89-47D9-A766-130A9374A09E}" sibTransId="{04BFDB36-B9A5-4F69-93B3-C90D9408D1B8}"/>
    <dgm:cxn modelId="{E05A682A-5691-4F1A-BFA1-2D98C5669F5F}" srcId="{FCB3A148-F88E-4DC9-808D-9E597024C249}" destId="{033F2B1A-6F19-42E1-A463-BE2594FF6D14}" srcOrd="1" destOrd="0" parTransId="{1565A6BE-9C2D-41E5-8A69-9D3C1CD03C2D}" sibTransId="{D3C71DF1-5A34-411B-9816-2854B0F1B083}"/>
    <dgm:cxn modelId="{077B385F-9FC2-4F3E-806C-4919E7A07FFC}" type="presOf" srcId="{3DE181F7-65BE-4BF1-8F1E-CBF53A25292A}" destId="{0084EB36-00A1-43AD-9DD6-478AE42D826B}" srcOrd="0" destOrd="0" presId="urn:microsoft.com/office/officeart/2005/8/layout/process4"/>
    <dgm:cxn modelId="{9FC0E947-3ED5-4839-B716-46083505F6D6}" srcId="{FCB3A148-F88E-4DC9-808D-9E597024C249}" destId="{E40D7B2F-113A-4FD0-858C-AAAA05267514}" srcOrd="2" destOrd="0" parTransId="{458B781F-191F-44FA-A28F-15D58428A04A}" sibTransId="{91A5F87C-EB42-4184-A328-06A98C6B5D56}"/>
    <dgm:cxn modelId="{9F58B277-4FAF-4AB7-B219-11923C737C4D}" type="presOf" srcId="{27F3B92D-5E64-4B78-AD90-DBD57D5DD0A5}" destId="{0ABCE70A-78CF-46E6-A912-B42DE9A45236}" srcOrd="0" destOrd="0" presId="urn:microsoft.com/office/officeart/2005/8/layout/process4"/>
    <dgm:cxn modelId="{29A36383-6532-4E98-9C55-8470F9F2C561}" srcId="{FCB3A148-F88E-4DC9-808D-9E597024C249}" destId="{3FB408A5-916B-4EB2-8C02-A1C175619615}" srcOrd="0" destOrd="0" parTransId="{9F21005B-B505-4FEA-B3E8-6ABE762819C3}" sibTransId="{CFA6A44E-C7C8-4EDD-8266-F22F9BFDA105}"/>
    <dgm:cxn modelId="{3BC32785-62F3-45E5-BA77-216508E98B5C}" srcId="{27F3B92D-5E64-4B78-AD90-DBD57D5DD0A5}" destId="{7366CE26-56A8-406E-81EE-61E2FAFF18E3}" srcOrd="2" destOrd="0" parTransId="{109AA573-C0F9-4005-9E17-707581840464}" sibTransId="{9E85B13C-F48B-447F-BEDF-9B0A0855BBB6}"/>
    <dgm:cxn modelId="{D33BB28C-24A2-4CC8-972C-60E2966E61DB}" type="presOf" srcId="{3FB408A5-916B-4EB2-8C02-A1C175619615}" destId="{5342537E-2428-4204-9024-A0A3889F4C4A}" srcOrd="0" destOrd="0" presId="urn:microsoft.com/office/officeart/2005/8/layout/process4"/>
    <dgm:cxn modelId="{9D4DD69A-B86A-4122-AD7E-EE7A6596F20C}" type="presOf" srcId="{033F2B1A-6F19-42E1-A463-BE2594FF6D14}" destId="{62EA9D29-2FA1-49C8-BA8A-AEF649BAEAB5}" srcOrd="0" destOrd="0" presId="urn:microsoft.com/office/officeart/2005/8/layout/process4"/>
    <dgm:cxn modelId="{C82E09A1-61EB-42EC-96D1-20B7C6D1E473}" type="presOf" srcId="{7366CE26-56A8-406E-81EE-61E2FAFF18E3}" destId="{56F38BDF-DFCC-4083-9743-A41D6C1B7631}" srcOrd="0" destOrd="0" presId="urn:microsoft.com/office/officeart/2005/8/layout/process4"/>
    <dgm:cxn modelId="{D0D18CB4-920D-4ADD-AD2F-8C524E48BAF2}" srcId="{27F3B92D-5E64-4B78-AD90-DBD57D5DD0A5}" destId="{028C1EB2-3B31-431F-A5DA-E597D94E38D1}" srcOrd="0" destOrd="0" parTransId="{84B5DCC5-C04C-4F83-A27C-107776757AAC}" sibTransId="{06605427-5CB0-4630-B196-BF84FDB596FE}"/>
    <dgm:cxn modelId="{A6E99AC2-E378-4B9A-A49C-DF0A6D2C27F1}" srcId="{FCB3A148-F88E-4DC9-808D-9E597024C249}" destId="{FD362F30-F657-404E-84BC-E9C9D014F7D6}" srcOrd="3" destOrd="0" parTransId="{5809DA92-0431-43AA-AF0F-83ED4D6E06E9}" sibTransId="{D5967A1F-27BE-4B3D-A626-308CE191935F}"/>
    <dgm:cxn modelId="{C346C7C2-DC9F-441C-8796-5267BEFAE80E}" type="presOf" srcId="{028C1EB2-3B31-431F-A5DA-E597D94E38D1}" destId="{FD826BEF-AB20-446A-A8EF-D5B80DC29310}" srcOrd="0" destOrd="0" presId="urn:microsoft.com/office/officeart/2005/8/layout/process4"/>
    <dgm:cxn modelId="{8D4388DB-3E89-4588-A87A-F75DACDCD225}" srcId="{27F3B92D-5E64-4B78-AD90-DBD57D5DD0A5}" destId="{FCB3A148-F88E-4DC9-808D-9E597024C249}" srcOrd="1" destOrd="0" parTransId="{DEDE3B3F-E00A-4E97-A645-667684D7A14D}" sibTransId="{6DF213F5-E9C2-4FD7-8004-828E733B8BCF}"/>
    <dgm:cxn modelId="{88DF5DDD-9B04-4C4C-9077-5123E9FA559F}" type="presOf" srcId="{FCB3A148-F88E-4DC9-808D-9E597024C249}" destId="{13F786A0-2678-4A6B-B901-6A9B2C7BB325}" srcOrd="1" destOrd="0" presId="urn:microsoft.com/office/officeart/2005/8/layout/process4"/>
    <dgm:cxn modelId="{AF6FFAF7-861B-4EAA-866E-F3AC13296DD0}" type="presOf" srcId="{FD362F30-F657-404E-84BC-E9C9D014F7D6}" destId="{49BA5A51-7312-45C5-A5E8-A241E631E337}" srcOrd="0" destOrd="0" presId="urn:microsoft.com/office/officeart/2005/8/layout/process4"/>
    <dgm:cxn modelId="{31EAF19D-F00D-4074-BDB9-3C87435C4A0A}" type="presParOf" srcId="{0ABCE70A-78CF-46E6-A912-B42DE9A45236}" destId="{C29EF67D-57EB-46A1-8354-450347EF30FA}" srcOrd="0" destOrd="0" presId="urn:microsoft.com/office/officeart/2005/8/layout/process4"/>
    <dgm:cxn modelId="{2D7E5A11-6C0A-4BBF-AD0A-095A8AF95BB1}" type="presParOf" srcId="{C29EF67D-57EB-46A1-8354-450347EF30FA}" destId="{56F38BDF-DFCC-4083-9743-A41D6C1B7631}" srcOrd="0" destOrd="0" presId="urn:microsoft.com/office/officeart/2005/8/layout/process4"/>
    <dgm:cxn modelId="{5E0D2CD2-C907-4AED-B9C7-6FDD3B40DBA8}" type="presParOf" srcId="{0ABCE70A-78CF-46E6-A912-B42DE9A45236}" destId="{3E7F6604-2C28-4904-81D3-13A5A2B8F8E1}" srcOrd="1" destOrd="0" presId="urn:microsoft.com/office/officeart/2005/8/layout/process4"/>
    <dgm:cxn modelId="{922B9DAC-E5A8-45D3-A0BE-81E01ED774BE}" type="presParOf" srcId="{0ABCE70A-78CF-46E6-A912-B42DE9A45236}" destId="{0305ABF0-5101-406A-8A34-A54570BEFD0C}" srcOrd="2" destOrd="0" presId="urn:microsoft.com/office/officeart/2005/8/layout/process4"/>
    <dgm:cxn modelId="{BC86AE4F-F796-4C49-9817-439A96A9F864}" type="presParOf" srcId="{0305ABF0-5101-406A-8A34-A54570BEFD0C}" destId="{5FFFE62A-C16A-4408-A9E5-A6BDC8A72157}" srcOrd="0" destOrd="0" presId="urn:microsoft.com/office/officeart/2005/8/layout/process4"/>
    <dgm:cxn modelId="{6EBA9058-8E0B-41E6-B712-E167324DE61B}" type="presParOf" srcId="{0305ABF0-5101-406A-8A34-A54570BEFD0C}" destId="{13F786A0-2678-4A6B-B901-6A9B2C7BB325}" srcOrd="1" destOrd="0" presId="urn:microsoft.com/office/officeart/2005/8/layout/process4"/>
    <dgm:cxn modelId="{8093D75F-4333-4A30-B953-25940F529FE6}" type="presParOf" srcId="{0305ABF0-5101-406A-8A34-A54570BEFD0C}" destId="{28CADB68-15E3-431A-A95E-72498DBDFE37}" srcOrd="2" destOrd="0" presId="urn:microsoft.com/office/officeart/2005/8/layout/process4"/>
    <dgm:cxn modelId="{941D6EA4-1430-4E7A-98AD-A77C17CA4670}" type="presParOf" srcId="{28CADB68-15E3-431A-A95E-72498DBDFE37}" destId="{5342537E-2428-4204-9024-A0A3889F4C4A}" srcOrd="0" destOrd="0" presId="urn:microsoft.com/office/officeart/2005/8/layout/process4"/>
    <dgm:cxn modelId="{9314BB2F-63AA-4698-B729-F1C23F2E8303}" type="presParOf" srcId="{28CADB68-15E3-431A-A95E-72498DBDFE37}" destId="{62EA9D29-2FA1-49C8-BA8A-AEF649BAEAB5}" srcOrd="1" destOrd="0" presId="urn:microsoft.com/office/officeart/2005/8/layout/process4"/>
    <dgm:cxn modelId="{689C86B8-9D93-4020-AF8E-B3DB8CB1314E}" type="presParOf" srcId="{28CADB68-15E3-431A-A95E-72498DBDFE37}" destId="{86BC1CB6-D9F4-4E74-A103-37504E58049F}" srcOrd="2" destOrd="0" presId="urn:microsoft.com/office/officeart/2005/8/layout/process4"/>
    <dgm:cxn modelId="{53D38CA2-CF05-40F2-8196-259924B0D09E}" type="presParOf" srcId="{28CADB68-15E3-431A-A95E-72498DBDFE37}" destId="{49BA5A51-7312-45C5-A5E8-A241E631E337}" srcOrd="3" destOrd="0" presId="urn:microsoft.com/office/officeart/2005/8/layout/process4"/>
    <dgm:cxn modelId="{841B53BB-5C34-45CC-9B02-56136A91EFC3}" type="presParOf" srcId="{28CADB68-15E3-431A-A95E-72498DBDFE37}" destId="{0084EB36-00A1-43AD-9DD6-478AE42D826B}" srcOrd="4" destOrd="0" presId="urn:microsoft.com/office/officeart/2005/8/layout/process4"/>
    <dgm:cxn modelId="{A06F18C0-28B5-4483-B3EE-14D25F19ECCF}" type="presParOf" srcId="{0ABCE70A-78CF-46E6-A912-B42DE9A45236}" destId="{AB2B2138-B968-423D-8F53-A629B29ACCDB}" srcOrd="3" destOrd="0" presId="urn:microsoft.com/office/officeart/2005/8/layout/process4"/>
    <dgm:cxn modelId="{0E67FB01-D6C0-4046-AB55-59E50573D27E}" type="presParOf" srcId="{0ABCE70A-78CF-46E6-A912-B42DE9A45236}" destId="{F617B6E8-3824-4C03-8696-B39C09D424FD}" srcOrd="4" destOrd="0" presId="urn:microsoft.com/office/officeart/2005/8/layout/process4"/>
    <dgm:cxn modelId="{D241A792-CBD4-496E-8353-205BD8E4E471}" type="presParOf" srcId="{F617B6E8-3824-4C03-8696-B39C09D424FD}" destId="{FD826BEF-AB20-446A-A8EF-D5B80DC2931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530EF-70F8-4FBD-A9D9-3182EEA3DD5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42BFB5E-EEFE-4DE1-9973-930F2F81339D}">
      <dgm:prSet/>
      <dgm:spPr/>
      <dgm:t>
        <a:bodyPr/>
        <a:lstStyle/>
        <a:p>
          <a:pPr>
            <a:defRPr b="1"/>
          </a:pPr>
          <a:r>
            <a:rPr lang="en-US"/>
            <a:t>Monitor:</a:t>
          </a:r>
        </a:p>
      </dgm:t>
    </dgm:pt>
    <dgm:pt modelId="{CDBED27F-C148-4198-97A1-011AD59E40A6}" type="parTrans" cxnId="{B474EFA9-710E-41BC-B385-FE442D16E57D}">
      <dgm:prSet/>
      <dgm:spPr/>
      <dgm:t>
        <a:bodyPr/>
        <a:lstStyle/>
        <a:p>
          <a:endParaRPr lang="en-US"/>
        </a:p>
      </dgm:t>
    </dgm:pt>
    <dgm:pt modelId="{455C679E-C377-4453-9BE0-4B21A605C9C6}" type="sibTrans" cxnId="{B474EFA9-710E-41BC-B385-FE442D16E57D}">
      <dgm:prSet/>
      <dgm:spPr/>
      <dgm:t>
        <a:bodyPr/>
        <a:lstStyle/>
        <a:p>
          <a:endParaRPr lang="en-US"/>
        </a:p>
      </dgm:t>
    </dgm:pt>
    <dgm:pt modelId="{CC69B9F4-F251-4110-9CF4-35B586A9CB7C}">
      <dgm:prSet/>
      <dgm:spPr/>
      <dgm:t>
        <a:bodyPr/>
        <a:lstStyle/>
        <a:p>
          <a:r>
            <a:rPr lang="en-US" dirty="0"/>
            <a:t>Accuracy</a:t>
          </a:r>
        </a:p>
      </dgm:t>
    </dgm:pt>
    <dgm:pt modelId="{8A9197AA-3D0D-4EC2-AA44-A71D7B0A6DBD}" type="parTrans" cxnId="{82F012AE-97D9-4B08-A5E5-44447AB004D3}">
      <dgm:prSet/>
      <dgm:spPr/>
      <dgm:t>
        <a:bodyPr/>
        <a:lstStyle/>
        <a:p>
          <a:endParaRPr lang="en-US"/>
        </a:p>
      </dgm:t>
    </dgm:pt>
    <dgm:pt modelId="{E48A210F-D11F-4E0C-84C3-A8B8EE98C16B}" type="sibTrans" cxnId="{82F012AE-97D9-4B08-A5E5-44447AB004D3}">
      <dgm:prSet/>
      <dgm:spPr/>
      <dgm:t>
        <a:bodyPr/>
        <a:lstStyle/>
        <a:p>
          <a:endParaRPr lang="en-US"/>
        </a:p>
      </dgm:t>
    </dgm:pt>
    <dgm:pt modelId="{EB94819D-581B-4C92-9016-D079346AFE9A}">
      <dgm:prSet/>
      <dgm:spPr/>
      <dgm:t>
        <a:bodyPr/>
        <a:lstStyle/>
        <a:p>
          <a:r>
            <a:rPr lang="en-US"/>
            <a:t>Bias</a:t>
          </a:r>
        </a:p>
      </dgm:t>
    </dgm:pt>
    <dgm:pt modelId="{833B09DA-F4DD-437C-A4FE-B64BBEA21F7F}" type="parTrans" cxnId="{F11DA96B-1FB7-449F-811B-228E6919A97A}">
      <dgm:prSet/>
      <dgm:spPr/>
      <dgm:t>
        <a:bodyPr/>
        <a:lstStyle/>
        <a:p>
          <a:endParaRPr lang="en-US"/>
        </a:p>
      </dgm:t>
    </dgm:pt>
    <dgm:pt modelId="{F0B727B9-62EF-4A35-9DAF-164FC80D3C42}" type="sibTrans" cxnId="{F11DA96B-1FB7-449F-811B-228E6919A97A}">
      <dgm:prSet/>
      <dgm:spPr/>
      <dgm:t>
        <a:bodyPr/>
        <a:lstStyle/>
        <a:p>
          <a:endParaRPr lang="en-US"/>
        </a:p>
      </dgm:t>
    </dgm:pt>
    <dgm:pt modelId="{5FDEBE4E-F452-4005-A454-C0A18F12AAA7}">
      <dgm:prSet/>
      <dgm:spPr/>
      <dgm:t>
        <a:bodyPr/>
        <a:lstStyle/>
        <a:p>
          <a:r>
            <a:rPr lang="en-US"/>
            <a:t>Hallucinations</a:t>
          </a:r>
        </a:p>
      </dgm:t>
    </dgm:pt>
    <dgm:pt modelId="{883BD10F-0B6B-415D-A877-5659615B0D84}" type="parTrans" cxnId="{A895F5BB-495D-41D3-B7C3-73607B6DB4CE}">
      <dgm:prSet/>
      <dgm:spPr/>
      <dgm:t>
        <a:bodyPr/>
        <a:lstStyle/>
        <a:p>
          <a:endParaRPr lang="en-US"/>
        </a:p>
      </dgm:t>
    </dgm:pt>
    <dgm:pt modelId="{97F74157-6C39-4EF0-8472-425411B16E00}" type="sibTrans" cxnId="{A895F5BB-495D-41D3-B7C3-73607B6DB4CE}">
      <dgm:prSet/>
      <dgm:spPr/>
      <dgm:t>
        <a:bodyPr/>
        <a:lstStyle/>
        <a:p>
          <a:endParaRPr lang="en-US"/>
        </a:p>
      </dgm:t>
    </dgm:pt>
    <dgm:pt modelId="{94FAC69F-BF56-47B4-8A86-E9668ED3E585}">
      <dgm:prSet/>
      <dgm:spPr/>
      <dgm:t>
        <a:bodyPr/>
        <a:lstStyle/>
        <a:p>
          <a:r>
            <a:rPr lang="en-US"/>
            <a:t>Security</a:t>
          </a:r>
        </a:p>
      </dgm:t>
    </dgm:pt>
    <dgm:pt modelId="{38C6B7BD-0CF4-4B6E-B38F-EDCCC67DB20A}" type="parTrans" cxnId="{594FAEAB-222F-4EDF-B060-3C802844E573}">
      <dgm:prSet/>
      <dgm:spPr/>
      <dgm:t>
        <a:bodyPr/>
        <a:lstStyle/>
        <a:p>
          <a:endParaRPr lang="en-US"/>
        </a:p>
      </dgm:t>
    </dgm:pt>
    <dgm:pt modelId="{F381BEDD-7C34-4E18-9501-89B0A9D20CCB}" type="sibTrans" cxnId="{594FAEAB-222F-4EDF-B060-3C802844E573}">
      <dgm:prSet/>
      <dgm:spPr/>
      <dgm:t>
        <a:bodyPr/>
        <a:lstStyle/>
        <a:p>
          <a:endParaRPr lang="en-US"/>
        </a:p>
      </dgm:t>
    </dgm:pt>
    <dgm:pt modelId="{FCF4B605-73FA-4BDA-8F0B-82C716F70921}">
      <dgm:prSet/>
      <dgm:spPr/>
      <dgm:t>
        <a:bodyPr/>
        <a:lstStyle/>
        <a:p>
          <a:r>
            <a:rPr lang="en-US"/>
            <a:t>Compliance</a:t>
          </a:r>
        </a:p>
      </dgm:t>
    </dgm:pt>
    <dgm:pt modelId="{DC4E2635-54D0-40A1-8DC5-6FE9CBED4DEC}" type="parTrans" cxnId="{32E4785F-87E8-48EC-8FBE-0A96F0F024B2}">
      <dgm:prSet/>
      <dgm:spPr/>
      <dgm:t>
        <a:bodyPr/>
        <a:lstStyle/>
        <a:p>
          <a:endParaRPr lang="en-US"/>
        </a:p>
      </dgm:t>
    </dgm:pt>
    <dgm:pt modelId="{D0B9D942-42F7-4A62-AC99-393AD2446CC1}" type="sibTrans" cxnId="{32E4785F-87E8-48EC-8FBE-0A96F0F024B2}">
      <dgm:prSet/>
      <dgm:spPr/>
      <dgm:t>
        <a:bodyPr/>
        <a:lstStyle/>
        <a:p>
          <a:endParaRPr lang="en-US"/>
        </a:p>
      </dgm:t>
    </dgm:pt>
    <dgm:pt modelId="{790D7E6C-F977-4531-8A5F-B4C7D7E1E0CA}">
      <dgm:prSet/>
      <dgm:spPr/>
      <dgm:t>
        <a:bodyPr/>
        <a:lstStyle/>
        <a:p>
          <a:r>
            <a:rPr lang="en-US"/>
            <a:t>Explainability</a:t>
          </a:r>
        </a:p>
      </dgm:t>
    </dgm:pt>
    <dgm:pt modelId="{46704904-0794-437F-A448-C9B0ADE77909}" type="parTrans" cxnId="{FF94D91A-B059-4EF5-935A-3BFC473C21CC}">
      <dgm:prSet/>
      <dgm:spPr/>
      <dgm:t>
        <a:bodyPr/>
        <a:lstStyle/>
        <a:p>
          <a:endParaRPr lang="en-US"/>
        </a:p>
      </dgm:t>
    </dgm:pt>
    <dgm:pt modelId="{78E2B770-1144-4D47-B8B6-0280A5675673}" type="sibTrans" cxnId="{FF94D91A-B059-4EF5-935A-3BFC473C21CC}">
      <dgm:prSet/>
      <dgm:spPr/>
      <dgm:t>
        <a:bodyPr/>
        <a:lstStyle/>
        <a:p>
          <a:endParaRPr lang="en-US"/>
        </a:p>
      </dgm:t>
    </dgm:pt>
    <dgm:pt modelId="{722C12BE-4572-4135-8729-A81BC2148C9B}">
      <dgm:prSet/>
      <dgm:spPr/>
      <dgm:t>
        <a:bodyPr/>
        <a:lstStyle/>
        <a:p>
          <a:pPr>
            <a:defRPr b="1"/>
          </a:pPr>
          <a:r>
            <a:rPr lang="en-US"/>
            <a:t>If you cannot see it, you cannot trust it.</a:t>
          </a:r>
        </a:p>
      </dgm:t>
    </dgm:pt>
    <dgm:pt modelId="{D3F9251D-F89B-4057-937A-8962A489E589}" type="parTrans" cxnId="{9F311508-32F1-4FB1-A61C-D9EE2CBE0D92}">
      <dgm:prSet/>
      <dgm:spPr/>
      <dgm:t>
        <a:bodyPr/>
        <a:lstStyle/>
        <a:p>
          <a:endParaRPr lang="en-US"/>
        </a:p>
      </dgm:t>
    </dgm:pt>
    <dgm:pt modelId="{2F999D9B-D21C-4092-8C73-F68F03869559}" type="sibTrans" cxnId="{9F311508-32F1-4FB1-A61C-D9EE2CBE0D92}">
      <dgm:prSet/>
      <dgm:spPr/>
      <dgm:t>
        <a:bodyPr/>
        <a:lstStyle/>
        <a:p>
          <a:endParaRPr lang="en-US"/>
        </a:p>
      </dgm:t>
    </dgm:pt>
    <dgm:pt modelId="{A7475DE5-21DE-4B1C-9466-4E1020E3811E}" type="pres">
      <dgm:prSet presAssocID="{9EF530EF-70F8-4FBD-A9D9-3182EEA3DD59}" presName="root" presStyleCnt="0">
        <dgm:presLayoutVars>
          <dgm:dir/>
          <dgm:resizeHandles val="exact"/>
        </dgm:presLayoutVars>
      </dgm:prSet>
      <dgm:spPr/>
    </dgm:pt>
    <dgm:pt modelId="{DAD65166-4E47-4697-A818-A045D13CF34E}" type="pres">
      <dgm:prSet presAssocID="{942BFB5E-EEFE-4DE1-9973-930F2F81339D}" presName="compNode" presStyleCnt="0"/>
      <dgm:spPr/>
    </dgm:pt>
    <dgm:pt modelId="{A34FE07B-26FB-44A3-B3BE-3B139DACE7D5}" type="pres">
      <dgm:prSet presAssocID="{942BFB5E-EEFE-4DE1-9973-930F2F81339D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E2980C06-A28A-4786-8C29-CE8BAF64C161}" type="pres">
      <dgm:prSet presAssocID="{942BFB5E-EEFE-4DE1-9973-930F2F81339D}" presName="iconSpace" presStyleCnt="0"/>
      <dgm:spPr/>
    </dgm:pt>
    <dgm:pt modelId="{BDE594AF-B5AA-4072-8118-B9C47DE7A2E8}" type="pres">
      <dgm:prSet presAssocID="{942BFB5E-EEFE-4DE1-9973-930F2F81339D}" presName="parTx" presStyleLbl="revTx" presStyleIdx="0" presStyleCnt="4">
        <dgm:presLayoutVars>
          <dgm:chMax val="0"/>
          <dgm:chPref val="0"/>
        </dgm:presLayoutVars>
      </dgm:prSet>
      <dgm:spPr/>
    </dgm:pt>
    <dgm:pt modelId="{1BF95CA8-37CC-4EF9-AB93-2545D8A3F8DC}" type="pres">
      <dgm:prSet presAssocID="{942BFB5E-EEFE-4DE1-9973-930F2F81339D}" presName="txSpace" presStyleCnt="0"/>
      <dgm:spPr/>
    </dgm:pt>
    <dgm:pt modelId="{5E1BFE7F-5429-45F2-977C-2D80FF744394}" type="pres">
      <dgm:prSet presAssocID="{942BFB5E-EEFE-4DE1-9973-930F2F81339D}" presName="desTx" presStyleLbl="revTx" presStyleIdx="1" presStyleCnt="4">
        <dgm:presLayoutVars/>
      </dgm:prSet>
      <dgm:spPr/>
    </dgm:pt>
    <dgm:pt modelId="{D1DE1605-F9F8-45F6-801C-1C0E77FB7803}" type="pres">
      <dgm:prSet presAssocID="{455C679E-C377-4453-9BE0-4B21A605C9C6}" presName="sibTrans" presStyleCnt="0"/>
      <dgm:spPr/>
    </dgm:pt>
    <dgm:pt modelId="{7DF64DC1-E505-46C2-876F-9FB33403D529}" type="pres">
      <dgm:prSet presAssocID="{722C12BE-4572-4135-8729-A81BC2148C9B}" presName="compNode" presStyleCnt="0"/>
      <dgm:spPr/>
    </dgm:pt>
    <dgm:pt modelId="{22B70148-DB2C-40FA-B7AE-043B4E21365E}" type="pres">
      <dgm:prSet presAssocID="{722C12BE-4572-4135-8729-A81BC2148C9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8D138F50-F2BE-4ED1-AD34-5133D001587D}" type="pres">
      <dgm:prSet presAssocID="{722C12BE-4572-4135-8729-A81BC2148C9B}" presName="iconSpace" presStyleCnt="0"/>
      <dgm:spPr/>
    </dgm:pt>
    <dgm:pt modelId="{00AEE698-9B0B-4778-A801-796023032964}" type="pres">
      <dgm:prSet presAssocID="{722C12BE-4572-4135-8729-A81BC2148C9B}" presName="parTx" presStyleLbl="revTx" presStyleIdx="2" presStyleCnt="4">
        <dgm:presLayoutVars>
          <dgm:chMax val="0"/>
          <dgm:chPref val="0"/>
        </dgm:presLayoutVars>
      </dgm:prSet>
      <dgm:spPr/>
    </dgm:pt>
    <dgm:pt modelId="{94C671C2-05BF-43AF-B855-3B8E5BFC4DF9}" type="pres">
      <dgm:prSet presAssocID="{722C12BE-4572-4135-8729-A81BC2148C9B}" presName="txSpace" presStyleCnt="0"/>
      <dgm:spPr/>
    </dgm:pt>
    <dgm:pt modelId="{0B732F33-C86F-4548-9CD3-BB1A22BCA27D}" type="pres">
      <dgm:prSet presAssocID="{722C12BE-4572-4135-8729-A81BC2148C9B}" presName="desTx" presStyleLbl="revTx" presStyleIdx="3" presStyleCnt="4">
        <dgm:presLayoutVars/>
      </dgm:prSet>
      <dgm:spPr/>
    </dgm:pt>
  </dgm:ptLst>
  <dgm:cxnLst>
    <dgm:cxn modelId="{84574701-6B12-40EE-AE65-92090143D2F6}" type="presOf" srcId="{942BFB5E-EEFE-4DE1-9973-930F2F81339D}" destId="{BDE594AF-B5AA-4072-8118-B9C47DE7A2E8}" srcOrd="0" destOrd="0" presId="urn:microsoft.com/office/officeart/2018/5/layout/CenteredIconLabelDescriptionList"/>
    <dgm:cxn modelId="{AF12C201-38F1-424E-B0C5-CEAFF1CEF860}" type="presOf" srcId="{FCF4B605-73FA-4BDA-8F0B-82C716F70921}" destId="{5E1BFE7F-5429-45F2-977C-2D80FF744394}" srcOrd="0" destOrd="4" presId="urn:microsoft.com/office/officeart/2018/5/layout/CenteredIconLabelDescriptionList"/>
    <dgm:cxn modelId="{9F311508-32F1-4FB1-A61C-D9EE2CBE0D92}" srcId="{9EF530EF-70F8-4FBD-A9D9-3182EEA3DD59}" destId="{722C12BE-4572-4135-8729-A81BC2148C9B}" srcOrd="1" destOrd="0" parTransId="{D3F9251D-F89B-4057-937A-8962A489E589}" sibTransId="{2F999D9B-D21C-4092-8C73-F68F03869559}"/>
    <dgm:cxn modelId="{FBE90013-1AC8-4CDB-A2D3-41DD33811E1C}" type="presOf" srcId="{9EF530EF-70F8-4FBD-A9D9-3182EEA3DD59}" destId="{A7475DE5-21DE-4B1C-9466-4E1020E3811E}" srcOrd="0" destOrd="0" presId="urn:microsoft.com/office/officeart/2018/5/layout/CenteredIconLabelDescriptionList"/>
    <dgm:cxn modelId="{FF94D91A-B059-4EF5-935A-3BFC473C21CC}" srcId="{942BFB5E-EEFE-4DE1-9973-930F2F81339D}" destId="{790D7E6C-F977-4531-8A5F-B4C7D7E1E0CA}" srcOrd="5" destOrd="0" parTransId="{46704904-0794-437F-A448-C9B0ADE77909}" sibTransId="{78E2B770-1144-4D47-B8B6-0280A5675673}"/>
    <dgm:cxn modelId="{32E4785F-87E8-48EC-8FBE-0A96F0F024B2}" srcId="{942BFB5E-EEFE-4DE1-9973-930F2F81339D}" destId="{FCF4B605-73FA-4BDA-8F0B-82C716F70921}" srcOrd="4" destOrd="0" parTransId="{DC4E2635-54D0-40A1-8DC5-6FE9CBED4DEC}" sibTransId="{D0B9D942-42F7-4A62-AC99-393AD2446CC1}"/>
    <dgm:cxn modelId="{F11DA96B-1FB7-449F-811B-228E6919A97A}" srcId="{942BFB5E-EEFE-4DE1-9973-930F2F81339D}" destId="{EB94819D-581B-4C92-9016-D079346AFE9A}" srcOrd="1" destOrd="0" parTransId="{833B09DA-F4DD-437C-A4FE-B64BBEA21F7F}" sibTransId="{F0B727B9-62EF-4A35-9DAF-164FC80D3C42}"/>
    <dgm:cxn modelId="{B7F2C58B-CA4E-49FC-9E16-6236F050A681}" type="presOf" srcId="{94FAC69F-BF56-47B4-8A86-E9668ED3E585}" destId="{5E1BFE7F-5429-45F2-977C-2D80FF744394}" srcOrd="0" destOrd="3" presId="urn:microsoft.com/office/officeart/2018/5/layout/CenteredIconLabelDescriptionList"/>
    <dgm:cxn modelId="{B474EFA9-710E-41BC-B385-FE442D16E57D}" srcId="{9EF530EF-70F8-4FBD-A9D9-3182EEA3DD59}" destId="{942BFB5E-EEFE-4DE1-9973-930F2F81339D}" srcOrd="0" destOrd="0" parTransId="{CDBED27F-C148-4198-97A1-011AD59E40A6}" sibTransId="{455C679E-C377-4453-9BE0-4B21A605C9C6}"/>
    <dgm:cxn modelId="{594FAEAB-222F-4EDF-B060-3C802844E573}" srcId="{942BFB5E-EEFE-4DE1-9973-930F2F81339D}" destId="{94FAC69F-BF56-47B4-8A86-E9668ED3E585}" srcOrd="3" destOrd="0" parTransId="{38C6B7BD-0CF4-4B6E-B38F-EDCCC67DB20A}" sibTransId="{F381BEDD-7C34-4E18-9501-89B0A9D20CCB}"/>
    <dgm:cxn modelId="{82F012AE-97D9-4B08-A5E5-44447AB004D3}" srcId="{942BFB5E-EEFE-4DE1-9973-930F2F81339D}" destId="{CC69B9F4-F251-4110-9CF4-35B586A9CB7C}" srcOrd="0" destOrd="0" parTransId="{8A9197AA-3D0D-4EC2-AA44-A71D7B0A6DBD}" sibTransId="{E48A210F-D11F-4E0C-84C3-A8B8EE98C16B}"/>
    <dgm:cxn modelId="{E989A4BA-DAD1-415A-9EB9-7DA8815E38BD}" type="presOf" srcId="{790D7E6C-F977-4531-8A5F-B4C7D7E1E0CA}" destId="{5E1BFE7F-5429-45F2-977C-2D80FF744394}" srcOrd="0" destOrd="5" presId="urn:microsoft.com/office/officeart/2018/5/layout/CenteredIconLabelDescriptionList"/>
    <dgm:cxn modelId="{A895F5BB-495D-41D3-B7C3-73607B6DB4CE}" srcId="{942BFB5E-EEFE-4DE1-9973-930F2F81339D}" destId="{5FDEBE4E-F452-4005-A454-C0A18F12AAA7}" srcOrd="2" destOrd="0" parTransId="{883BD10F-0B6B-415D-A877-5659615B0D84}" sibTransId="{97F74157-6C39-4EF0-8472-425411B16E00}"/>
    <dgm:cxn modelId="{D00099D6-D654-415C-B071-30853CB6766D}" type="presOf" srcId="{EB94819D-581B-4C92-9016-D079346AFE9A}" destId="{5E1BFE7F-5429-45F2-977C-2D80FF744394}" srcOrd="0" destOrd="1" presId="urn:microsoft.com/office/officeart/2018/5/layout/CenteredIconLabelDescriptionList"/>
    <dgm:cxn modelId="{184365D7-1AC4-4AAA-A850-B69C4FF55CD9}" type="presOf" srcId="{5FDEBE4E-F452-4005-A454-C0A18F12AAA7}" destId="{5E1BFE7F-5429-45F2-977C-2D80FF744394}" srcOrd="0" destOrd="2" presId="urn:microsoft.com/office/officeart/2018/5/layout/CenteredIconLabelDescriptionList"/>
    <dgm:cxn modelId="{BAEC31DD-0A17-427E-89FC-70DA95185CE1}" type="presOf" srcId="{722C12BE-4572-4135-8729-A81BC2148C9B}" destId="{00AEE698-9B0B-4778-A801-796023032964}" srcOrd="0" destOrd="0" presId="urn:microsoft.com/office/officeart/2018/5/layout/CenteredIconLabelDescriptionList"/>
    <dgm:cxn modelId="{8EB266EF-CEC0-4C21-921E-4DC838EF2499}" type="presOf" srcId="{CC69B9F4-F251-4110-9CF4-35B586A9CB7C}" destId="{5E1BFE7F-5429-45F2-977C-2D80FF744394}" srcOrd="0" destOrd="0" presId="urn:microsoft.com/office/officeart/2018/5/layout/CenteredIconLabelDescriptionList"/>
    <dgm:cxn modelId="{927384A9-F594-4CD5-A29D-D0C58FA01A65}" type="presParOf" srcId="{A7475DE5-21DE-4B1C-9466-4E1020E3811E}" destId="{DAD65166-4E47-4697-A818-A045D13CF34E}" srcOrd="0" destOrd="0" presId="urn:microsoft.com/office/officeart/2018/5/layout/CenteredIconLabelDescriptionList"/>
    <dgm:cxn modelId="{377C6D2E-AFC7-4508-B839-27CAF504DC3D}" type="presParOf" srcId="{DAD65166-4E47-4697-A818-A045D13CF34E}" destId="{A34FE07B-26FB-44A3-B3BE-3B139DACE7D5}" srcOrd="0" destOrd="0" presId="urn:microsoft.com/office/officeart/2018/5/layout/CenteredIconLabelDescriptionList"/>
    <dgm:cxn modelId="{4B2FAD91-93B7-4278-8517-683BA438C0C1}" type="presParOf" srcId="{DAD65166-4E47-4697-A818-A045D13CF34E}" destId="{E2980C06-A28A-4786-8C29-CE8BAF64C161}" srcOrd="1" destOrd="0" presId="urn:microsoft.com/office/officeart/2018/5/layout/CenteredIconLabelDescriptionList"/>
    <dgm:cxn modelId="{03AA6C83-50CF-42BA-8885-DE886A72EED4}" type="presParOf" srcId="{DAD65166-4E47-4697-A818-A045D13CF34E}" destId="{BDE594AF-B5AA-4072-8118-B9C47DE7A2E8}" srcOrd="2" destOrd="0" presId="urn:microsoft.com/office/officeart/2018/5/layout/CenteredIconLabelDescriptionList"/>
    <dgm:cxn modelId="{C5DC6976-D53C-46E6-A304-6E4D48368D1B}" type="presParOf" srcId="{DAD65166-4E47-4697-A818-A045D13CF34E}" destId="{1BF95CA8-37CC-4EF9-AB93-2545D8A3F8DC}" srcOrd="3" destOrd="0" presId="urn:microsoft.com/office/officeart/2018/5/layout/CenteredIconLabelDescriptionList"/>
    <dgm:cxn modelId="{1104B1CB-81D3-4D1D-B864-0849785D021A}" type="presParOf" srcId="{DAD65166-4E47-4697-A818-A045D13CF34E}" destId="{5E1BFE7F-5429-45F2-977C-2D80FF744394}" srcOrd="4" destOrd="0" presId="urn:microsoft.com/office/officeart/2018/5/layout/CenteredIconLabelDescriptionList"/>
    <dgm:cxn modelId="{8FE1F345-A0CF-4F4C-8553-25F8AEA5DE6F}" type="presParOf" srcId="{A7475DE5-21DE-4B1C-9466-4E1020E3811E}" destId="{D1DE1605-F9F8-45F6-801C-1C0E77FB7803}" srcOrd="1" destOrd="0" presId="urn:microsoft.com/office/officeart/2018/5/layout/CenteredIconLabelDescriptionList"/>
    <dgm:cxn modelId="{F77FF9E4-B737-440B-80E5-F1B22EDE5304}" type="presParOf" srcId="{A7475DE5-21DE-4B1C-9466-4E1020E3811E}" destId="{7DF64DC1-E505-46C2-876F-9FB33403D529}" srcOrd="2" destOrd="0" presId="urn:microsoft.com/office/officeart/2018/5/layout/CenteredIconLabelDescriptionList"/>
    <dgm:cxn modelId="{529A2C60-19BB-49AF-9D88-8BADB07A2316}" type="presParOf" srcId="{7DF64DC1-E505-46C2-876F-9FB33403D529}" destId="{22B70148-DB2C-40FA-B7AE-043B4E21365E}" srcOrd="0" destOrd="0" presId="urn:microsoft.com/office/officeart/2018/5/layout/CenteredIconLabelDescriptionList"/>
    <dgm:cxn modelId="{F8ADF8B8-DFB7-4B9B-A8DB-C75FB0E3B41E}" type="presParOf" srcId="{7DF64DC1-E505-46C2-876F-9FB33403D529}" destId="{8D138F50-F2BE-4ED1-AD34-5133D001587D}" srcOrd="1" destOrd="0" presId="urn:microsoft.com/office/officeart/2018/5/layout/CenteredIconLabelDescriptionList"/>
    <dgm:cxn modelId="{96104C49-C4DA-4F61-9572-BBEA14345ED3}" type="presParOf" srcId="{7DF64DC1-E505-46C2-876F-9FB33403D529}" destId="{00AEE698-9B0B-4778-A801-796023032964}" srcOrd="2" destOrd="0" presId="urn:microsoft.com/office/officeart/2018/5/layout/CenteredIconLabelDescriptionList"/>
    <dgm:cxn modelId="{F1A22819-440A-49AE-B949-A92941D071BB}" type="presParOf" srcId="{7DF64DC1-E505-46C2-876F-9FB33403D529}" destId="{94C671C2-05BF-43AF-B855-3B8E5BFC4DF9}" srcOrd="3" destOrd="0" presId="urn:microsoft.com/office/officeart/2018/5/layout/CenteredIconLabelDescriptionList"/>
    <dgm:cxn modelId="{A9C16964-E99E-47FF-B55B-5CEC696346B1}" type="presParOf" srcId="{7DF64DC1-E505-46C2-876F-9FB33403D529}" destId="{0B732F33-C86F-4548-9CD3-BB1A22BCA27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7DEA6E-E9AA-475C-B0E0-BF2F6F390B3D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46BFF3A-A77F-4393-AE7B-6E79FD472CE7}">
      <dgm:prSet/>
      <dgm:spPr/>
      <dgm:t>
        <a:bodyPr/>
        <a:lstStyle/>
        <a:p>
          <a:r>
            <a:rPr lang="en-US"/>
            <a:t>Business Strategy → Data Platform → AI Platform → MLOps → Applications → Business Value</a:t>
          </a:r>
        </a:p>
      </dgm:t>
    </dgm:pt>
    <dgm:pt modelId="{30441A5C-1DED-4FDD-8260-214141703DB3}" type="parTrans" cxnId="{DDD34396-71CE-4B32-9570-9F1EC8F22805}">
      <dgm:prSet/>
      <dgm:spPr/>
      <dgm:t>
        <a:bodyPr/>
        <a:lstStyle/>
        <a:p>
          <a:endParaRPr lang="en-US"/>
        </a:p>
      </dgm:t>
    </dgm:pt>
    <dgm:pt modelId="{E4EB0CD2-59A1-400F-ABAD-C8B446B701AB}" type="sibTrans" cxnId="{DDD34396-71CE-4B32-9570-9F1EC8F22805}">
      <dgm:prSet/>
      <dgm:spPr/>
      <dgm:t>
        <a:bodyPr/>
        <a:lstStyle/>
        <a:p>
          <a:endParaRPr lang="en-US"/>
        </a:p>
      </dgm:t>
    </dgm:pt>
    <dgm:pt modelId="{D5AF850C-A372-44D2-BDE5-1D7D1B45E488}">
      <dgm:prSet/>
      <dgm:spPr/>
      <dgm:t>
        <a:bodyPr/>
        <a:lstStyle/>
        <a:p>
          <a:r>
            <a:rPr lang="en-US"/>
            <a:t>Winning organizations industrialize AI.</a:t>
          </a:r>
        </a:p>
      </dgm:t>
    </dgm:pt>
    <dgm:pt modelId="{C2AB32DD-ADB0-4422-B93C-EA3C8DFB6A69}" type="parTrans" cxnId="{A6A6E143-B7E6-48E5-9049-FEC61D8208D1}">
      <dgm:prSet/>
      <dgm:spPr/>
      <dgm:t>
        <a:bodyPr/>
        <a:lstStyle/>
        <a:p>
          <a:endParaRPr lang="en-US"/>
        </a:p>
      </dgm:t>
    </dgm:pt>
    <dgm:pt modelId="{2403E75F-C2A1-406B-9454-9B4013B717F0}" type="sibTrans" cxnId="{A6A6E143-B7E6-48E5-9049-FEC61D8208D1}">
      <dgm:prSet/>
      <dgm:spPr/>
      <dgm:t>
        <a:bodyPr/>
        <a:lstStyle/>
        <a:p>
          <a:endParaRPr lang="en-US"/>
        </a:p>
      </dgm:t>
    </dgm:pt>
    <dgm:pt modelId="{AFEA9F11-5C90-4770-988E-C8B1FCC0D622}" type="pres">
      <dgm:prSet presAssocID="{187DEA6E-E9AA-475C-B0E0-BF2F6F390B3D}" presName="Name0" presStyleCnt="0">
        <dgm:presLayoutVars>
          <dgm:dir/>
          <dgm:animLvl val="lvl"/>
          <dgm:resizeHandles val="exact"/>
        </dgm:presLayoutVars>
      </dgm:prSet>
      <dgm:spPr/>
    </dgm:pt>
    <dgm:pt modelId="{0F1E1A6C-BF32-4368-A356-128058ED2ABF}" type="pres">
      <dgm:prSet presAssocID="{D5AF850C-A372-44D2-BDE5-1D7D1B45E488}" presName="boxAndChildren" presStyleCnt="0"/>
      <dgm:spPr/>
    </dgm:pt>
    <dgm:pt modelId="{0EF1004E-3820-4540-851E-31F7E9456ABA}" type="pres">
      <dgm:prSet presAssocID="{D5AF850C-A372-44D2-BDE5-1D7D1B45E488}" presName="parentTextBox" presStyleLbl="node1" presStyleIdx="0" presStyleCnt="2"/>
      <dgm:spPr/>
    </dgm:pt>
    <dgm:pt modelId="{66186754-363E-47CE-9DC8-32285640CEA4}" type="pres">
      <dgm:prSet presAssocID="{E4EB0CD2-59A1-400F-ABAD-C8B446B701AB}" presName="sp" presStyleCnt="0"/>
      <dgm:spPr/>
    </dgm:pt>
    <dgm:pt modelId="{3187AC22-AC76-4352-8D4E-AB5859E4D0A1}" type="pres">
      <dgm:prSet presAssocID="{846BFF3A-A77F-4393-AE7B-6E79FD472CE7}" presName="arrowAndChildren" presStyleCnt="0"/>
      <dgm:spPr/>
    </dgm:pt>
    <dgm:pt modelId="{CCEBF27E-F211-4D12-8725-B1D6B3F76839}" type="pres">
      <dgm:prSet presAssocID="{846BFF3A-A77F-4393-AE7B-6E79FD472CE7}" presName="parentTextArrow" presStyleLbl="node1" presStyleIdx="1" presStyleCnt="2"/>
      <dgm:spPr/>
    </dgm:pt>
  </dgm:ptLst>
  <dgm:cxnLst>
    <dgm:cxn modelId="{8B4D6163-164C-415D-A88C-8AD9AF8244A4}" type="presOf" srcId="{187DEA6E-E9AA-475C-B0E0-BF2F6F390B3D}" destId="{AFEA9F11-5C90-4770-988E-C8B1FCC0D622}" srcOrd="0" destOrd="0" presId="urn:microsoft.com/office/officeart/2005/8/layout/process4"/>
    <dgm:cxn modelId="{A6A6E143-B7E6-48E5-9049-FEC61D8208D1}" srcId="{187DEA6E-E9AA-475C-B0E0-BF2F6F390B3D}" destId="{D5AF850C-A372-44D2-BDE5-1D7D1B45E488}" srcOrd="1" destOrd="0" parTransId="{C2AB32DD-ADB0-4422-B93C-EA3C8DFB6A69}" sibTransId="{2403E75F-C2A1-406B-9454-9B4013B717F0}"/>
    <dgm:cxn modelId="{682E1574-E290-4BC7-9311-94856C19BA82}" type="presOf" srcId="{846BFF3A-A77F-4393-AE7B-6E79FD472CE7}" destId="{CCEBF27E-F211-4D12-8725-B1D6B3F76839}" srcOrd="0" destOrd="0" presId="urn:microsoft.com/office/officeart/2005/8/layout/process4"/>
    <dgm:cxn modelId="{BDCBEF83-EF6B-423A-A422-33F88A27BAB3}" type="presOf" srcId="{D5AF850C-A372-44D2-BDE5-1D7D1B45E488}" destId="{0EF1004E-3820-4540-851E-31F7E9456ABA}" srcOrd="0" destOrd="0" presId="urn:microsoft.com/office/officeart/2005/8/layout/process4"/>
    <dgm:cxn modelId="{DDD34396-71CE-4B32-9570-9F1EC8F22805}" srcId="{187DEA6E-E9AA-475C-B0E0-BF2F6F390B3D}" destId="{846BFF3A-A77F-4393-AE7B-6E79FD472CE7}" srcOrd="0" destOrd="0" parTransId="{30441A5C-1DED-4FDD-8260-214141703DB3}" sibTransId="{E4EB0CD2-59A1-400F-ABAD-C8B446B701AB}"/>
    <dgm:cxn modelId="{9A11BAAE-04D2-4491-B064-317E26ACCBA9}" type="presParOf" srcId="{AFEA9F11-5C90-4770-988E-C8B1FCC0D622}" destId="{0F1E1A6C-BF32-4368-A356-128058ED2ABF}" srcOrd="0" destOrd="0" presId="urn:microsoft.com/office/officeart/2005/8/layout/process4"/>
    <dgm:cxn modelId="{67426BA7-0A1B-4DB3-8D70-D346A06AA2E4}" type="presParOf" srcId="{0F1E1A6C-BF32-4368-A356-128058ED2ABF}" destId="{0EF1004E-3820-4540-851E-31F7E9456ABA}" srcOrd="0" destOrd="0" presId="urn:microsoft.com/office/officeart/2005/8/layout/process4"/>
    <dgm:cxn modelId="{BD27E724-19E6-48C1-AC95-E6EF760901BA}" type="presParOf" srcId="{AFEA9F11-5C90-4770-988E-C8B1FCC0D622}" destId="{66186754-363E-47CE-9DC8-32285640CEA4}" srcOrd="1" destOrd="0" presId="urn:microsoft.com/office/officeart/2005/8/layout/process4"/>
    <dgm:cxn modelId="{A4C79355-3692-4B48-9EF3-A21D9D5A0024}" type="presParOf" srcId="{AFEA9F11-5C90-4770-988E-C8B1FCC0D622}" destId="{3187AC22-AC76-4352-8D4E-AB5859E4D0A1}" srcOrd="2" destOrd="0" presId="urn:microsoft.com/office/officeart/2005/8/layout/process4"/>
    <dgm:cxn modelId="{6AEE7AA8-A80B-4C64-B6D0-48FCBE8124BB}" type="presParOf" srcId="{3187AC22-AC76-4352-8D4E-AB5859E4D0A1}" destId="{CCEBF27E-F211-4D12-8725-B1D6B3F7683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8EB8D-FC9F-4055-89D5-747A70C90F9B}">
      <dsp:nvSpPr>
        <dsp:cNvPr id="0" name=""/>
        <dsp:cNvSpPr/>
      </dsp:nvSpPr>
      <dsp:spPr>
        <a:xfrm>
          <a:off x="2523743" y="172"/>
          <a:ext cx="2839212" cy="5210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 Data Collection </a:t>
          </a:r>
        </a:p>
      </dsp:txBody>
      <dsp:txXfrm>
        <a:off x="2549180" y="25609"/>
        <a:ext cx="2788338" cy="470202"/>
      </dsp:txXfrm>
    </dsp:sp>
    <dsp:sp modelId="{FB1C6123-A38A-4230-A7A6-DE6AD1765198}">
      <dsp:nvSpPr>
        <dsp:cNvPr id="0" name=""/>
        <dsp:cNvSpPr/>
      </dsp:nvSpPr>
      <dsp:spPr>
        <a:xfrm>
          <a:off x="2523743" y="547303"/>
          <a:ext cx="2839212" cy="521076"/>
        </a:xfrm>
        <a:prstGeom prst="round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↓Data Preparation   </a:t>
          </a:r>
        </a:p>
      </dsp:txBody>
      <dsp:txXfrm>
        <a:off x="2549180" y="572740"/>
        <a:ext cx="2788338" cy="470202"/>
      </dsp:txXfrm>
    </dsp:sp>
    <dsp:sp modelId="{FA9A16D7-A958-4B43-B74F-C39FE6905417}">
      <dsp:nvSpPr>
        <dsp:cNvPr id="0" name=""/>
        <dsp:cNvSpPr/>
      </dsp:nvSpPr>
      <dsp:spPr>
        <a:xfrm>
          <a:off x="2523743" y="1094434"/>
          <a:ext cx="2839212" cy="521076"/>
        </a:xfrm>
        <a:prstGeom prst="roundRect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↓Model Training       </a:t>
          </a:r>
        </a:p>
      </dsp:txBody>
      <dsp:txXfrm>
        <a:off x="2549180" y="1119871"/>
        <a:ext cx="2788338" cy="470202"/>
      </dsp:txXfrm>
    </dsp:sp>
    <dsp:sp modelId="{5583E9B6-1D0E-4456-97EB-9A510324C40F}">
      <dsp:nvSpPr>
        <dsp:cNvPr id="0" name=""/>
        <dsp:cNvSpPr/>
      </dsp:nvSpPr>
      <dsp:spPr>
        <a:xfrm>
          <a:off x="2523743" y="1641565"/>
          <a:ext cx="2839212" cy="521076"/>
        </a:xfrm>
        <a:prstGeom prst="round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↓Testing &amp; Validation    </a:t>
          </a:r>
        </a:p>
      </dsp:txBody>
      <dsp:txXfrm>
        <a:off x="2549180" y="1667002"/>
        <a:ext cx="2788338" cy="470202"/>
      </dsp:txXfrm>
    </dsp:sp>
    <dsp:sp modelId="{1AE167DF-2506-4656-8DEC-F8F757FE9062}">
      <dsp:nvSpPr>
        <dsp:cNvPr id="0" name=""/>
        <dsp:cNvSpPr/>
      </dsp:nvSpPr>
      <dsp:spPr>
        <a:xfrm>
          <a:off x="2523743" y="2188695"/>
          <a:ext cx="2839212" cy="521076"/>
        </a:xfrm>
        <a:prstGeom prst="roundRect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↓Deployment       </a:t>
          </a:r>
        </a:p>
      </dsp:txBody>
      <dsp:txXfrm>
        <a:off x="2549180" y="2214132"/>
        <a:ext cx="2788338" cy="470202"/>
      </dsp:txXfrm>
    </dsp:sp>
    <dsp:sp modelId="{00EA6DC9-DA3A-41B4-971F-9063843E059A}">
      <dsp:nvSpPr>
        <dsp:cNvPr id="0" name=""/>
        <dsp:cNvSpPr/>
      </dsp:nvSpPr>
      <dsp:spPr>
        <a:xfrm>
          <a:off x="2523743" y="2735826"/>
          <a:ext cx="2839212" cy="521076"/>
        </a:xfrm>
        <a:prstGeom prst="round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↓Monitoring   </a:t>
          </a:r>
        </a:p>
      </dsp:txBody>
      <dsp:txXfrm>
        <a:off x="2549180" y="2761263"/>
        <a:ext cx="2788338" cy="470202"/>
      </dsp:txXfrm>
    </dsp:sp>
    <dsp:sp modelId="{A52EE323-364D-4EA5-8E79-BBC39067DFFA}">
      <dsp:nvSpPr>
        <dsp:cNvPr id="0" name=""/>
        <dsp:cNvSpPr/>
      </dsp:nvSpPr>
      <dsp:spPr>
        <a:xfrm>
          <a:off x="2523743" y="3282957"/>
          <a:ext cx="2839212" cy="521076"/>
        </a:xfrm>
        <a:prstGeom prst="roundRect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↓Retraining    </a:t>
          </a:r>
        </a:p>
      </dsp:txBody>
      <dsp:txXfrm>
        <a:off x="2549180" y="3308394"/>
        <a:ext cx="2788338" cy="470202"/>
      </dsp:txXfrm>
    </dsp:sp>
    <dsp:sp modelId="{E5C6D849-2517-4491-A821-745EB83C4D3C}">
      <dsp:nvSpPr>
        <dsp:cNvPr id="0" name=""/>
        <dsp:cNvSpPr/>
      </dsp:nvSpPr>
      <dsp:spPr>
        <a:xfrm>
          <a:off x="2523743" y="3830088"/>
          <a:ext cx="2839212" cy="52107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↓Continuous Improvement</a:t>
          </a:r>
        </a:p>
      </dsp:txBody>
      <dsp:txXfrm>
        <a:off x="2549180" y="3855525"/>
        <a:ext cx="2788338" cy="4702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38BDF-DFCC-4083-9743-A41D6C1B7631}">
      <dsp:nvSpPr>
        <dsp:cNvPr id="0" name=""/>
        <dsp:cNvSpPr/>
      </dsp:nvSpPr>
      <dsp:spPr>
        <a:xfrm>
          <a:off x="0" y="4150553"/>
          <a:ext cx="4773168" cy="13623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AI must deliver measurable business outcomes</a:t>
          </a:r>
        </a:p>
      </dsp:txBody>
      <dsp:txXfrm>
        <a:off x="0" y="4150553"/>
        <a:ext cx="4773168" cy="1362304"/>
      </dsp:txXfrm>
    </dsp:sp>
    <dsp:sp modelId="{13F786A0-2678-4A6B-B901-6A9B2C7BB325}">
      <dsp:nvSpPr>
        <dsp:cNvPr id="0" name=""/>
        <dsp:cNvSpPr/>
      </dsp:nvSpPr>
      <dsp:spPr>
        <a:xfrm rot="10800000">
          <a:off x="0" y="2075763"/>
          <a:ext cx="4773168" cy="2095223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Measure AI by:</a:t>
          </a:r>
        </a:p>
      </dsp:txBody>
      <dsp:txXfrm rot="-10800000">
        <a:off x="0" y="2075763"/>
        <a:ext cx="4773168" cy="735423"/>
      </dsp:txXfrm>
    </dsp:sp>
    <dsp:sp modelId="{5342537E-2428-4204-9024-A0A3889F4C4A}">
      <dsp:nvSpPr>
        <dsp:cNvPr id="0" name=""/>
        <dsp:cNvSpPr/>
      </dsp:nvSpPr>
      <dsp:spPr>
        <a:xfrm>
          <a:off x="582" y="2811187"/>
          <a:ext cx="954400" cy="6264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Accuracy</a:t>
          </a:r>
        </a:p>
      </dsp:txBody>
      <dsp:txXfrm>
        <a:off x="582" y="2811187"/>
        <a:ext cx="954400" cy="626471"/>
      </dsp:txXfrm>
    </dsp:sp>
    <dsp:sp modelId="{62EA9D29-2FA1-49C8-BA8A-AEF649BAEAB5}">
      <dsp:nvSpPr>
        <dsp:cNvPr id="0" name=""/>
        <dsp:cNvSpPr/>
      </dsp:nvSpPr>
      <dsp:spPr>
        <a:xfrm>
          <a:off x="954983" y="2811187"/>
          <a:ext cx="954400" cy="626471"/>
        </a:xfrm>
        <a:prstGeom prst="rect">
          <a:avLst/>
        </a:prstGeom>
        <a:solidFill>
          <a:schemeClr val="accent2">
            <a:tint val="40000"/>
            <a:alpha val="90000"/>
            <a:hueOff val="1256455"/>
            <a:satOff val="-1094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256455"/>
              <a:satOff val="-1094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Speed</a:t>
          </a:r>
        </a:p>
      </dsp:txBody>
      <dsp:txXfrm>
        <a:off x="954983" y="2811187"/>
        <a:ext cx="954400" cy="626471"/>
      </dsp:txXfrm>
    </dsp:sp>
    <dsp:sp modelId="{86BC1CB6-D9F4-4E74-A103-37504E58049F}">
      <dsp:nvSpPr>
        <dsp:cNvPr id="0" name=""/>
        <dsp:cNvSpPr/>
      </dsp:nvSpPr>
      <dsp:spPr>
        <a:xfrm>
          <a:off x="1909383" y="2811187"/>
          <a:ext cx="954400" cy="626471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Cost</a:t>
          </a:r>
        </a:p>
      </dsp:txBody>
      <dsp:txXfrm>
        <a:off x="1909383" y="2811187"/>
        <a:ext cx="954400" cy="626471"/>
      </dsp:txXfrm>
    </dsp:sp>
    <dsp:sp modelId="{49BA5A51-7312-45C5-A5E8-A241E631E337}">
      <dsp:nvSpPr>
        <dsp:cNvPr id="0" name=""/>
        <dsp:cNvSpPr/>
      </dsp:nvSpPr>
      <dsp:spPr>
        <a:xfrm>
          <a:off x="2863784" y="2811187"/>
          <a:ext cx="954400" cy="626471"/>
        </a:xfrm>
        <a:prstGeom prst="rect">
          <a:avLst/>
        </a:prstGeom>
        <a:solidFill>
          <a:schemeClr val="accent2">
            <a:tint val="40000"/>
            <a:alpha val="90000"/>
            <a:hueOff val="3769366"/>
            <a:satOff val="-3283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769366"/>
              <a:satOff val="-3283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Reliability</a:t>
          </a:r>
        </a:p>
      </dsp:txBody>
      <dsp:txXfrm>
        <a:off x="2863784" y="2811187"/>
        <a:ext cx="954400" cy="626471"/>
      </dsp:txXfrm>
    </dsp:sp>
    <dsp:sp modelId="{0084EB36-00A1-43AD-9DD6-478AE42D826B}">
      <dsp:nvSpPr>
        <dsp:cNvPr id="0" name=""/>
        <dsp:cNvSpPr/>
      </dsp:nvSpPr>
      <dsp:spPr>
        <a:xfrm>
          <a:off x="3818184" y="2811187"/>
          <a:ext cx="954400" cy="626471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Business Impact</a:t>
          </a:r>
        </a:p>
      </dsp:txBody>
      <dsp:txXfrm>
        <a:off x="3818184" y="2811187"/>
        <a:ext cx="954400" cy="626471"/>
      </dsp:txXfrm>
    </dsp:sp>
    <dsp:sp modelId="{FD826BEF-AB20-446A-A8EF-D5B80DC29310}">
      <dsp:nvSpPr>
        <dsp:cNvPr id="0" name=""/>
        <dsp:cNvSpPr/>
      </dsp:nvSpPr>
      <dsp:spPr>
        <a:xfrm rot="10800000">
          <a:off x="0" y="974"/>
          <a:ext cx="4773168" cy="2095223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Performance – the Ultimate Measure of AI Success</a:t>
          </a:r>
        </a:p>
      </dsp:txBody>
      <dsp:txXfrm rot="10800000">
        <a:off x="0" y="974"/>
        <a:ext cx="4773168" cy="1361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FE07B-26FB-44A3-B3BE-3B139DACE7D5}">
      <dsp:nvSpPr>
        <dsp:cNvPr id="0" name=""/>
        <dsp:cNvSpPr/>
      </dsp:nvSpPr>
      <dsp:spPr>
        <a:xfrm>
          <a:off x="1180121" y="371070"/>
          <a:ext cx="1268367" cy="12683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594AF-B5AA-4072-8118-B9C47DE7A2E8}">
      <dsp:nvSpPr>
        <dsp:cNvPr id="0" name=""/>
        <dsp:cNvSpPr/>
      </dsp:nvSpPr>
      <dsp:spPr>
        <a:xfrm>
          <a:off x="2351" y="1794899"/>
          <a:ext cx="3623906" cy="54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Monitor:</a:t>
          </a:r>
        </a:p>
      </dsp:txBody>
      <dsp:txXfrm>
        <a:off x="2351" y="1794899"/>
        <a:ext cx="3623906" cy="543585"/>
      </dsp:txXfrm>
    </dsp:sp>
    <dsp:sp modelId="{5E1BFE7F-5429-45F2-977C-2D80FF744394}">
      <dsp:nvSpPr>
        <dsp:cNvPr id="0" name=""/>
        <dsp:cNvSpPr/>
      </dsp:nvSpPr>
      <dsp:spPr>
        <a:xfrm>
          <a:off x="2351" y="2410792"/>
          <a:ext cx="3623906" cy="157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Accuracy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Bias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Hallucinations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Security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Compliance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Explainability</a:t>
          </a:r>
        </a:p>
      </dsp:txBody>
      <dsp:txXfrm>
        <a:off x="2351" y="2410792"/>
        <a:ext cx="3623906" cy="1575660"/>
      </dsp:txXfrm>
    </dsp:sp>
    <dsp:sp modelId="{22B70148-DB2C-40FA-B7AE-043B4E21365E}">
      <dsp:nvSpPr>
        <dsp:cNvPr id="0" name=""/>
        <dsp:cNvSpPr/>
      </dsp:nvSpPr>
      <dsp:spPr>
        <a:xfrm>
          <a:off x="5438211" y="371070"/>
          <a:ext cx="1268367" cy="12683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EE698-9B0B-4778-A801-796023032964}">
      <dsp:nvSpPr>
        <dsp:cNvPr id="0" name=""/>
        <dsp:cNvSpPr/>
      </dsp:nvSpPr>
      <dsp:spPr>
        <a:xfrm>
          <a:off x="4260441" y="1794899"/>
          <a:ext cx="3623906" cy="543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If you cannot see it, you cannot trust it.</a:t>
          </a:r>
        </a:p>
      </dsp:txBody>
      <dsp:txXfrm>
        <a:off x="4260441" y="1794899"/>
        <a:ext cx="3623906" cy="543585"/>
      </dsp:txXfrm>
    </dsp:sp>
    <dsp:sp modelId="{0B732F33-C86F-4548-9CD3-BB1A22BCA27D}">
      <dsp:nvSpPr>
        <dsp:cNvPr id="0" name=""/>
        <dsp:cNvSpPr/>
      </dsp:nvSpPr>
      <dsp:spPr>
        <a:xfrm>
          <a:off x="4260441" y="2410792"/>
          <a:ext cx="3623906" cy="157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1004E-3820-4540-851E-31F7E9456ABA}">
      <dsp:nvSpPr>
        <dsp:cNvPr id="0" name=""/>
        <dsp:cNvSpPr/>
      </dsp:nvSpPr>
      <dsp:spPr>
        <a:xfrm>
          <a:off x="0" y="2597369"/>
          <a:ext cx="5036058" cy="17041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Winning organizations industrialize AI.</a:t>
          </a:r>
        </a:p>
      </dsp:txBody>
      <dsp:txXfrm>
        <a:off x="0" y="2597369"/>
        <a:ext cx="5036058" cy="1704155"/>
      </dsp:txXfrm>
    </dsp:sp>
    <dsp:sp modelId="{CCEBF27E-F211-4D12-8725-B1D6B3F76839}">
      <dsp:nvSpPr>
        <dsp:cNvPr id="0" name=""/>
        <dsp:cNvSpPr/>
      </dsp:nvSpPr>
      <dsp:spPr>
        <a:xfrm rot="10800000">
          <a:off x="0" y="1940"/>
          <a:ext cx="5036058" cy="2620990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Business Strategy → Data Platform → AI Platform → MLOps → Applications → Business Value</a:t>
          </a:r>
        </a:p>
      </dsp:txBody>
      <dsp:txXfrm rot="10800000">
        <a:off x="0" y="1940"/>
        <a:ext cx="5036058" cy="1703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AI: The Next Industrial Revolution: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A2661-D441-4057-918D-74E8DD945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44B30-7340-FD56-A47E-4D8DB7CA85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6506E5-C352-90C6-0C24-32E1E1001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Building Africa's AI Future: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AF8C6-2D9D-C6B0-1FE1-B33ADF2A2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2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Why AI Matters to Africa: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The AI Reality Check: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AI Training: The New National Infrastructure: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Performance Matters: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The Hidden Risk: Model Drift: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Observability: The Foundation of Trust: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The AI Factory: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guidance for Building Africa's AI Future: Expand with African, government, banking, telecom and startup examples. Aim for approximately 3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E72AE29-8354-0F4D-9AC1-F4CC6CE94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718" y="71875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135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AFBECA-DEB9-B942-8EEE-33F900352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833" y="283101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CDBE4-2FF6-2649-BCC9-1165A2262EC3}"/>
              </a:ext>
            </a:extLst>
          </p:cNvPr>
          <p:cNvSpPr txBox="1"/>
          <p:nvPr/>
        </p:nvSpPr>
        <p:spPr>
          <a:xfrm>
            <a:off x="-1" y="5659743"/>
            <a:ext cx="5503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Stanley Muchemwa : Data and Digital Transformation Consultant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694391-4404-FF43-B0EC-5EA06CC65561}"/>
              </a:ext>
            </a:extLst>
          </p:cNvPr>
          <p:cNvSpPr txBox="1"/>
          <p:nvPr/>
        </p:nvSpPr>
        <p:spPr>
          <a:xfrm>
            <a:off x="7955943" y="5659743"/>
            <a:ext cx="89960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June 2026</a:t>
            </a: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7B7A86CB-0A99-5D4C-A990-CA756E651E44}"/>
              </a:ext>
            </a:extLst>
          </p:cNvPr>
          <p:cNvSpPr/>
          <p:nvPr/>
        </p:nvSpPr>
        <p:spPr>
          <a:xfrm>
            <a:off x="2855354" y="2269319"/>
            <a:ext cx="3209544" cy="2135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3A3B2E-E9D1-8915-40A5-938EB770AA08}"/>
              </a:ext>
            </a:extLst>
          </p:cNvPr>
          <p:cNvSpPr txBox="1"/>
          <p:nvPr/>
        </p:nvSpPr>
        <p:spPr>
          <a:xfrm>
            <a:off x="897147" y="657195"/>
            <a:ext cx="7315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AI MLOps, Training, Performance and Observability</a:t>
            </a:r>
          </a:p>
        </p:txBody>
      </p:sp>
    </p:spTree>
    <p:extLst>
      <p:ext uri="{BB962C8B-B14F-4D97-AF65-F5344CB8AC3E}">
        <p14:creationId xmlns:p14="http://schemas.microsoft.com/office/powerpoint/2010/main" val="3747003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6100024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319" y="1204032"/>
            <a:ext cx="3997065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>
                <a:latin typeface="Century Gothic" panose="020B0502020202020204" pitchFamily="34" charset="0"/>
              </a:rPr>
              <a:t>The Hidden Risk: Model Drift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5033" y="2720563"/>
            <a:ext cx="4094129" cy="193727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latin typeface="Century Gothic" panose="020B0502020202020204" pitchFamily="34" charset="0"/>
              </a:rPr>
              <a:t>AI models degrade over time because:</a:t>
            </a:r>
          </a:p>
          <a:p>
            <a:pPr>
              <a:lnSpc>
                <a:spcPct val="90000"/>
              </a:lnSpc>
            </a:pPr>
            <a:endParaRPr lang="en-US" sz="14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400" dirty="0">
                <a:latin typeface="Century Gothic" panose="020B0502020202020204" pitchFamily="34" charset="0"/>
              </a:rPr>
              <a:t>Customer data changes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400" dirty="0">
                <a:latin typeface="Century Gothic" panose="020B0502020202020204" pitchFamily="34" charset="0"/>
              </a:rPr>
              <a:t>Economic shifts – new regulations, market shifts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400" dirty="0">
                <a:latin typeface="Century Gothic" panose="020B0502020202020204" pitchFamily="34" charset="0"/>
              </a:rPr>
              <a:t>Concept drift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400" dirty="0">
                <a:latin typeface="Century Gothic" panose="020B0502020202020204" pitchFamily="34" charset="0"/>
              </a:rPr>
              <a:t>Emerging fraud patterns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4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4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0E5D44C-89A0-E536-B1E2-8DF189DA9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09421"/>
              </p:ext>
            </p:extLst>
          </p:nvPr>
        </p:nvGraphicFramePr>
        <p:xfrm>
          <a:off x="467624" y="1328834"/>
          <a:ext cx="3583037" cy="3830774"/>
        </p:xfrm>
        <a:graphic>
          <a:graphicData uri="http://schemas.openxmlformats.org/drawingml/2006/table">
            <a:tbl>
              <a:tblPr/>
              <a:tblGrid>
                <a:gridCol w="1465914">
                  <a:extLst>
                    <a:ext uri="{9D8B030D-6E8A-4147-A177-3AD203B41FA5}">
                      <a16:colId xmlns:a16="http://schemas.microsoft.com/office/drawing/2014/main" val="1575152618"/>
                    </a:ext>
                  </a:extLst>
                </a:gridCol>
                <a:gridCol w="2117123">
                  <a:extLst>
                    <a:ext uri="{9D8B030D-6E8A-4147-A177-3AD203B41FA5}">
                      <a16:colId xmlns:a16="http://schemas.microsoft.com/office/drawing/2014/main" val="3017317605"/>
                    </a:ext>
                  </a:extLst>
                </a:gridCol>
              </a:tblGrid>
              <a:tr h="7382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Use Case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Performance Measure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291729"/>
                  </a:ext>
                </a:extLst>
              </a:tr>
              <a:tr h="4389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Lending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Faster approvals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136902"/>
                  </a:ext>
                </a:extLst>
              </a:tr>
              <a:tr h="4389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Fraud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Reduced losses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285642"/>
                  </a:ext>
                </a:extLst>
              </a:tr>
              <a:tr h="7382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Marketing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Higher conversions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811865"/>
                  </a:ext>
                </a:extLst>
              </a:tr>
              <a:tr h="7382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Contact Center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Reduced call volumes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5138"/>
                  </a:ext>
                </a:extLst>
              </a:tr>
              <a:tr h="7382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Customer Service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Improved satisfaction</a:t>
                      </a:r>
                    </a:p>
                  </a:txBody>
                  <a:tcPr marL="99760" marR="99760" marT="49880" marB="498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09533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899B2A89-99A7-08C2-4687-6EE02751334F}"/>
              </a:ext>
            </a:extLst>
          </p:cNvPr>
          <p:cNvSpPr txBox="1">
            <a:spLocks/>
          </p:cNvSpPr>
          <p:nvPr/>
        </p:nvSpPr>
        <p:spPr>
          <a:xfrm>
            <a:off x="111505" y="-117629"/>
            <a:ext cx="4168196" cy="1014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latin typeface="Century Gothic" panose="020B0502020202020204" pitchFamily="34" charset="0"/>
              </a:rPr>
              <a:t>Performance Matters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latin typeface="Century Gothic" panose="020B0502020202020204" pitchFamily="34" charset="0"/>
              </a:rPr>
              <a:t>Observability: The Foundation of Trust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5C0649C-5AA8-FAA9-C6AB-CB4725E724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037826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93394DA-E684-47C2-9020-13225823F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06443"/>
          </a:xfrm>
        </p:spPr>
        <p:txBody>
          <a:bodyPr>
            <a:normAutofit/>
          </a:bodyPr>
          <a:lstStyle/>
          <a:p>
            <a:r>
              <a:rPr lang="en-US" sz="3500">
                <a:latin typeface="Century Gothic" panose="020B0502020202020204" pitchFamily="34" charset="0"/>
              </a:rPr>
              <a:t>The AI Factory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EDE772-3731-6511-213F-55C3DCF8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78" r="30859" b="-2"/>
          <a:stretch>
            <a:fillRect/>
          </a:stretch>
        </p:blipFill>
        <p:spPr>
          <a:xfrm>
            <a:off x="5991969" y="1904282"/>
            <a:ext cx="2567320" cy="4224808"/>
          </a:xfrm>
          <a:prstGeom prst="rect">
            <a:avLst/>
          </a:prstGeom>
        </p:spPr>
      </p:pic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058211E5-1563-543C-999A-17EDE542EC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044366"/>
              </p:ext>
            </p:extLst>
          </p:nvPr>
        </p:nvGraphicFramePr>
        <p:xfrm>
          <a:off x="628650" y="1825625"/>
          <a:ext cx="5036058" cy="4303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68378"/>
            <a:ext cx="7886700" cy="4784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000" kern="1200" dirty="0">
                <a:solidFill>
                  <a:schemeClr val="tx1"/>
                </a:solidFill>
                <a:latin typeface="Century Gothic" panose="020B0502020202020204" pitchFamily="34" charset="0"/>
              </a:rPr>
              <a:t>Building Africa's AI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912" y="2050935"/>
            <a:ext cx="3823335" cy="379574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b="1" dirty="0"/>
              <a:t>Four strategic pillars: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dirty="0"/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Infrastructure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Skills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Governance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Innovation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B0A2C9-BCDD-0CF6-0DC4-7DEF27291E27}"/>
              </a:ext>
            </a:extLst>
          </p:cNvPr>
          <p:cNvSpPr txBox="1"/>
          <p:nvPr/>
        </p:nvSpPr>
        <p:spPr>
          <a:xfrm>
            <a:off x="4451985" y="1380481"/>
            <a:ext cx="3823335" cy="5037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latin typeface="Century Gothic" panose="020B0502020202020204" pitchFamily="34" charset="0"/>
              </a:rPr>
              <a:t>Government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National AI strategies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Digital infrastructure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Regulatory frameworks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Century Gothic" panose="020B0502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latin typeface="Century Gothic" panose="020B0502020202020204" pitchFamily="34" charset="0"/>
              </a:rPr>
              <a:t>Industry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AI </a:t>
            </a:r>
            <a:r>
              <a:rPr lang="en-US" sz="1500" dirty="0" err="1">
                <a:latin typeface="Century Gothic" panose="020B0502020202020204" pitchFamily="34" charset="0"/>
              </a:rPr>
              <a:t>Centres</a:t>
            </a:r>
            <a:r>
              <a:rPr lang="en-US" sz="1500" dirty="0">
                <a:latin typeface="Century Gothic" panose="020B0502020202020204" pitchFamily="34" charset="0"/>
              </a:rPr>
              <a:t> of Excellence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Digital infrastructure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MLOps capability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Responsible AI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Century Gothic" panose="020B0502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latin typeface="Century Gothic" panose="020B0502020202020204" pitchFamily="34" charset="0"/>
              </a:rPr>
              <a:t>Universities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Produce AI engineers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Produce MLOps specialists 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Century Gothic" panose="020B0502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latin typeface="Century Gothic" panose="020B0502020202020204" pitchFamily="34" charset="0"/>
              </a:rPr>
              <a:t>Startups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entury Gothic" panose="020B0502020202020204" pitchFamily="34" charset="0"/>
              </a:rPr>
              <a:t> Solve </a:t>
            </a:r>
            <a:r>
              <a:rPr lang="en-US" sz="1500" b="1" i="1" u="sng" dirty="0">
                <a:latin typeface="Century Gothic" panose="020B0502020202020204" pitchFamily="34" charset="0"/>
              </a:rPr>
              <a:t>African</a:t>
            </a:r>
            <a:r>
              <a:rPr lang="en-US" sz="1500" dirty="0">
                <a:latin typeface="Century Gothic" panose="020B0502020202020204" pitchFamily="34" charset="0"/>
              </a:rPr>
              <a:t> problems using AI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0D673-1969-082A-70D2-B1CE2F0E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2D33B-42E5-D3A2-4E51-5CCE0D8E1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50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Summary – Key Take Away</a:t>
            </a:r>
            <a:endParaRPr sz="2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E7C73-1802-C4DA-D52E-4996623A9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052" y="1766666"/>
            <a:ext cx="3188899" cy="16275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sz="1600" dirty="0">
              <a:latin typeface="Century Gothic" panose="020B0502020202020204" pitchFamily="34" charset="0"/>
            </a:endParaRPr>
          </a:p>
          <a:p>
            <a:r>
              <a:rPr sz="1600" dirty="0">
                <a:latin typeface="Century Gothic" panose="020B0502020202020204" pitchFamily="34" charset="0"/>
              </a:rPr>
              <a:t>Training gives capability. </a:t>
            </a:r>
            <a:endParaRPr lang="en-US" sz="1600" dirty="0">
              <a:latin typeface="Century Gothic" panose="020B0502020202020204" pitchFamily="34" charset="0"/>
            </a:endParaRPr>
          </a:p>
          <a:p>
            <a:r>
              <a:rPr sz="1600" dirty="0">
                <a:latin typeface="Century Gothic" panose="020B0502020202020204" pitchFamily="34" charset="0"/>
              </a:rPr>
              <a:t>MLOps gives scale. </a:t>
            </a:r>
            <a:endParaRPr lang="en-US" sz="1600" dirty="0">
              <a:latin typeface="Century Gothic" panose="020B0502020202020204" pitchFamily="34" charset="0"/>
            </a:endParaRPr>
          </a:p>
          <a:p>
            <a:r>
              <a:rPr sz="1600" dirty="0">
                <a:latin typeface="Century Gothic" panose="020B0502020202020204" pitchFamily="34" charset="0"/>
              </a:rPr>
              <a:t>Performance gives value. </a:t>
            </a:r>
            <a:endParaRPr lang="en-US" sz="1600" dirty="0">
              <a:latin typeface="Century Gothic" panose="020B0502020202020204" pitchFamily="34" charset="0"/>
            </a:endParaRPr>
          </a:p>
          <a:p>
            <a:r>
              <a:rPr sz="1600" dirty="0">
                <a:latin typeface="Century Gothic" panose="020B0502020202020204" pitchFamily="34" charset="0"/>
              </a:rPr>
              <a:t>Observability gives trust.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E2893-61B9-73C0-0062-1FFDBA8AD64B}"/>
              </a:ext>
            </a:extLst>
          </p:cNvPr>
          <p:cNvSpPr txBox="1"/>
          <p:nvPr/>
        </p:nvSpPr>
        <p:spPr>
          <a:xfrm>
            <a:off x="155275" y="1174478"/>
            <a:ext cx="888520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Century Gothic" panose="020B0502020202020204" pitchFamily="34" charset="0"/>
              </a:rPr>
              <a:t>Artificial Intelligence is not a technology project. It is an economic transformation project.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C6116-02E5-0308-412F-B2CFADEDFD0C}"/>
              </a:ext>
            </a:extLst>
          </p:cNvPr>
          <p:cNvSpPr txBox="1"/>
          <p:nvPr/>
        </p:nvSpPr>
        <p:spPr>
          <a:xfrm>
            <a:off x="155274" y="3663206"/>
            <a:ext cx="85861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500" dirty="0">
                <a:latin typeface="Century Gothic" panose="020B0502020202020204" pitchFamily="34" charset="0"/>
              </a:rPr>
              <a:t>The nations and organizations that master these four disciplines will define the next decade of growth, innovation and competitiveness.</a:t>
            </a:r>
          </a:p>
          <a:p>
            <a:pPr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en-US" sz="1500" dirty="0">
                <a:latin typeface="Century Gothic" panose="020B0502020202020204" pitchFamily="34" charset="0"/>
              </a:rPr>
              <a:t>The future is not waiting for us. It is being built now!!</a:t>
            </a:r>
          </a:p>
        </p:txBody>
      </p:sp>
    </p:spTree>
    <p:extLst>
      <p:ext uri="{BB962C8B-B14F-4D97-AF65-F5344CB8AC3E}">
        <p14:creationId xmlns:p14="http://schemas.microsoft.com/office/powerpoint/2010/main" val="1869890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63410" y="5677129"/>
            <a:ext cx="13573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857251"/>
            <a:ext cx="6858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Factories And Smoke">
            <a:extLst>
              <a:ext uri="{FF2B5EF4-FFF2-40B4-BE49-F238E27FC236}">
                <a16:creationId xmlns:a16="http://schemas.microsoft.com/office/drawing/2014/main" id="{F5EE4DEE-FCDE-21C5-6044-1604F9A10C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0996" r="13789" b="-1"/>
          <a:stretch>
            <a:fillRect/>
          </a:stretch>
        </p:blipFill>
        <p:spPr>
          <a:xfrm>
            <a:off x="-2286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5013" y="161025"/>
            <a:ext cx="7543800" cy="14722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</a:rPr>
              <a:t>AI: The Next Industrial Revolution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0709" y="1971012"/>
            <a:ext cx="5359879" cy="30955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en-US" sz="15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FFFFFF"/>
                </a:solidFill>
                <a:latin typeface="Century Gothic" panose="020B0502020202020204" pitchFamily="34" charset="0"/>
              </a:rPr>
              <a:t>AI is becoming the operating system of modern economies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5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FFFFFF"/>
                </a:solidFill>
                <a:latin typeface="Century Gothic" panose="020B0502020202020204" pitchFamily="34" charset="0"/>
              </a:rPr>
              <a:t>Industrial Revolution mechanized work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5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FFFFFF"/>
                </a:solidFill>
                <a:latin typeface="Century Gothic" panose="020B0502020202020204" pitchFamily="34" charset="0"/>
              </a:rPr>
              <a:t>Electricity powered economies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5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FFFFFF"/>
                </a:solidFill>
                <a:latin typeface="Century Gothic" panose="020B0502020202020204" pitchFamily="34" charset="0"/>
              </a:rPr>
              <a:t>Internet connected the world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sz="15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FFFFFF"/>
                </a:solidFill>
                <a:latin typeface="Century Gothic" panose="020B0502020202020204" pitchFamily="34" charset="0"/>
              </a:rPr>
              <a:t>AI augments intelligence itself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>
                <a:latin typeface="Century Gothic" panose="020B0502020202020204" pitchFamily="34" charset="0"/>
              </a:rPr>
              <a:t>Why AI Matters to Africa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n-US" sz="1700">
                <a:latin typeface="Century Gothic" panose="020B0502020202020204" pitchFamily="34" charset="0"/>
              </a:rPr>
              <a:t>Africa can leapfrog traditional development paths:</a:t>
            </a:r>
          </a:p>
          <a:p>
            <a:endParaRPr lang="en-US" sz="170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Financial inclusion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Smarter agriculture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Better healthcare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Improved public services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Job creation</a:t>
            </a:r>
          </a:p>
        </p:txBody>
      </p:sp>
      <p:pic>
        <p:nvPicPr>
          <p:cNvPr id="5" name="Picture 4" descr="hand holding ball">
            <a:extLst>
              <a:ext uri="{FF2B5EF4-FFF2-40B4-BE49-F238E27FC236}">
                <a16:creationId xmlns:a16="http://schemas.microsoft.com/office/drawing/2014/main" id="{D556D037-519F-D6A6-D503-FEE99112B4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5" r="2593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>
                <a:latin typeface="Century Gothic" panose="020B0502020202020204" pitchFamily="34" charset="0"/>
              </a:rPr>
              <a:t>The AI Reality Check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n-US" sz="1700">
                <a:latin typeface="Century Gothic" panose="020B0502020202020204" pitchFamily="34" charset="0"/>
              </a:rPr>
              <a:t>Why most AI projects fail:</a:t>
            </a:r>
          </a:p>
          <a:p>
            <a:endParaRPr lang="en-US" sz="1700"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Poor data quality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Skills shortages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Weak governance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>
                <a:latin typeface="Century Gothic" panose="020B0502020202020204" pitchFamily="34" charset="0"/>
              </a:rPr>
              <a:t>No operational framework</a:t>
            </a:r>
          </a:p>
          <a:p>
            <a:endParaRPr lang="en-US" sz="1700">
              <a:latin typeface="Century Gothic" panose="020B0502020202020204" pitchFamily="34" charset="0"/>
            </a:endParaRPr>
          </a:p>
          <a:p>
            <a:r>
              <a:rPr lang="en-US" sz="1700">
                <a:latin typeface="Century Gothic" panose="020B0502020202020204" pitchFamily="34" charset="0"/>
              </a:rPr>
              <a:t>Building a model is easy. Operating AI at scale is hard.</a:t>
            </a:r>
          </a:p>
        </p:txBody>
      </p:sp>
      <p:pic>
        <p:nvPicPr>
          <p:cNvPr id="5" name="Picture 4" descr="3D Hologram from iPad">
            <a:extLst>
              <a:ext uri="{FF2B5EF4-FFF2-40B4-BE49-F238E27FC236}">
                <a16:creationId xmlns:a16="http://schemas.microsoft.com/office/drawing/2014/main" id="{E76C613F-FA23-DD30-2972-B1D7939266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72" r="36377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53AD1-3E4A-1879-5F08-3992C8BA60AA}"/>
              </a:ext>
            </a:extLst>
          </p:cNvPr>
          <p:cNvSpPr txBox="1"/>
          <p:nvPr/>
        </p:nvSpPr>
        <p:spPr>
          <a:xfrm>
            <a:off x="571351" y="223675"/>
            <a:ext cx="4955305" cy="6044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latin typeface="Century Gothic" panose="020B0502020202020204" pitchFamily="34" charset="0"/>
                <a:ea typeface="+mj-ea"/>
                <a:cs typeface="+mj-cs"/>
              </a:rPr>
              <a:t>What is MLOps?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63A184-2FAC-9DCB-5F8D-70334D7F2A69}"/>
              </a:ext>
            </a:extLst>
          </p:cNvPr>
          <p:cNvSpPr txBox="1"/>
          <p:nvPr/>
        </p:nvSpPr>
        <p:spPr>
          <a:xfrm>
            <a:off x="240936" y="908649"/>
            <a:ext cx="5909962" cy="5725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500" b="1" dirty="0"/>
              <a:t>MLOps (Machine Learning Operations)</a:t>
            </a:r>
            <a:r>
              <a:rPr lang="en-US" sz="1500" dirty="0"/>
              <a:t> is the set of practices, processes, tools, and governance frameworks used to develop, deploy, monitor, manage, and continuously improve AI and Machine Learning models in production.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Think of it this way: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Software Development</a:t>
            </a:r>
            <a:r>
              <a:rPr lang="en-US" sz="1500" dirty="0"/>
              <a:t> uses </a:t>
            </a:r>
            <a:r>
              <a:rPr lang="en-US" sz="1500" b="1" dirty="0"/>
              <a:t>DevOps</a:t>
            </a:r>
            <a:r>
              <a:rPr lang="en-US" sz="1500" dirty="0"/>
              <a:t> (or </a:t>
            </a:r>
            <a:r>
              <a:rPr lang="en-US" sz="1500" dirty="0" err="1"/>
              <a:t>DevSecOps</a:t>
            </a:r>
            <a:r>
              <a:rPr lang="en-US" sz="1500" dirty="0"/>
              <a:t>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Artificial Intelligence</a:t>
            </a:r>
            <a:r>
              <a:rPr lang="en-US" sz="1500" dirty="0"/>
              <a:t> uses </a:t>
            </a:r>
            <a:r>
              <a:rPr lang="en-US" sz="1500" b="1" dirty="0"/>
              <a:t>MLOps</a:t>
            </a:r>
            <a:r>
              <a:rPr lang="en-US" sz="1500" dirty="0"/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MLOps bridges the gap between data scientists who build AI models and IT operations teams who run and maintain systems.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Data → Training → Validation → Deployment → Monitoring → Continuous Improvement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MLOps transforms AI from experiments into repeatable business capabilities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MLOps delivers reliability, governance, scalability and repeatability</a:t>
            </a:r>
          </a:p>
        </p:txBody>
      </p:sp>
      <p:pic>
        <p:nvPicPr>
          <p:cNvPr id="8" name="Picture 7" descr="Top view of cubes connected with black lines">
            <a:extLst>
              <a:ext uri="{FF2B5EF4-FFF2-40B4-BE49-F238E27FC236}">
                <a16:creationId xmlns:a16="http://schemas.microsoft.com/office/drawing/2014/main" id="{0EBE3C0F-ED02-7996-1303-7356B1B3E3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33" r="20011"/>
          <a:stretch>
            <a:fillRect/>
          </a:stretch>
        </p:blipFill>
        <p:spPr>
          <a:xfrm>
            <a:off x="6504316" y="1"/>
            <a:ext cx="2644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1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AD569E-67AD-94EE-8555-1A48B64F106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5666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B4DA8-22E7-0070-86CA-E914C9C5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/>
              <a:t>The MLOps Lifecycle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269CCF09-8ED6-7D4F-5F38-F7DB473E6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906894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2387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02E69B-ACEF-92CF-03C7-D0569D80C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724"/>
              </p:ext>
            </p:extLst>
          </p:nvPr>
        </p:nvGraphicFramePr>
        <p:xfrm>
          <a:off x="1056187" y="643467"/>
          <a:ext cx="7031628" cy="5571071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2343876">
                  <a:extLst>
                    <a:ext uri="{9D8B030D-6E8A-4147-A177-3AD203B41FA5}">
                      <a16:colId xmlns:a16="http://schemas.microsoft.com/office/drawing/2014/main" val="1560160935"/>
                    </a:ext>
                  </a:extLst>
                </a:gridCol>
                <a:gridCol w="2343876">
                  <a:extLst>
                    <a:ext uri="{9D8B030D-6E8A-4147-A177-3AD203B41FA5}">
                      <a16:colId xmlns:a16="http://schemas.microsoft.com/office/drawing/2014/main" val="2850531973"/>
                    </a:ext>
                  </a:extLst>
                </a:gridCol>
                <a:gridCol w="2343876">
                  <a:extLst>
                    <a:ext uri="{9D8B030D-6E8A-4147-A177-3AD203B41FA5}">
                      <a16:colId xmlns:a16="http://schemas.microsoft.com/office/drawing/2014/main" val="2780864029"/>
                    </a:ext>
                  </a:extLst>
                </a:gridCol>
              </a:tblGrid>
              <a:tr h="3612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Area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DevOps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MLOps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808230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Primary Goal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Deliver software faster and more reliably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Deliver AI/ML models faster and more reliably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992619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Main Asset Managed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Application code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Application code + data + machine learning models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176869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Key Teams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Developers, Operations, QA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Data Scientists, ML Engineers, Developers, Operations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62888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Deployment Unit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Software release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Software release + trained model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276544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Testing Focus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Functional, integration, performance, security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Functional, model accuracy, bias, drift, explainability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305135"/>
                  </a:ext>
                </a:extLst>
              </a:tr>
              <a:tr h="7173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Monitoring Focus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Application availability, performance, errors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Application performance + model performance and prediction quality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387670"/>
                  </a:ext>
                </a:extLst>
              </a:tr>
              <a:tr h="7173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CI/CD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Continuous Integration &amp; Continuous Delivery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Continuous Integration, Continuous Delivery &amp; Continuous Training (CT)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3217070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Change Trigger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 code release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 code, new data, or model degradation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080756"/>
                  </a:ext>
                </a:extLst>
              </a:tr>
              <a:tr h="539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Success Metric</a:t>
                      </a:r>
                    </a:p>
                  </a:txBody>
                  <a:tcPr marL="99211" marR="46066" marT="76316" marB="7631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Faster software delivery and stability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Business outcomes from AI predictions and automation</a:t>
                      </a:r>
                    </a:p>
                  </a:txBody>
                  <a:tcPr marL="99211" marR="46066" marT="76316" marB="76316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805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23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  <a:latin typeface="Century Gothic" panose="020B0502020202020204" pitchFamily="34" charset="0"/>
              </a:rPr>
              <a:t>AI Training: The New Strategic Asset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7715" y="324839"/>
            <a:ext cx="5293394" cy="5604384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500" dirty="0">
                <a:latin typeface="Century Gothic" panose="020B0502020202020204" pitchFamily="34" charset="0"/>
              </a:rPr>
              <a:t>The four pillars of AI success:</a:t>
            </a:r>
          </a:p>
          <a:p>
            <a:pPr>
              <a:lnSpc>
                <a:spcPct val="90000"/>
              </a:lnSpc>
            </a:pPr>
            <a:endParaRPr lang="en-US" sz="1500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latin typeface="Century Gothic" panose="020B0502020202020204" pitchFamily="34" charset="0"/>
              </a:rPr>
              <a:t>Data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latin typeface="Century Gothic" panose="020B0502020202020204" pitchFamily="34" charset="0"/>
              </a:rPr>
              <a:t>Compute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latin typeface="Century Gothic" panose="020B0502020202020204" pitchFamily="34" charset="0"/>
              </a:rPr>
              <a:t>Talent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500" dirty="0">
                <a:latin typeface="Century Gothic" panose="020B0502020202020204" pitchFamily="34" charset="0"/>
              </a:rPr>
              <a:t>Governance</a:t>
            </a:r>
          </a:p>
          <a:p>
            <a:pPr>
              <a:lnSpc>
                <a:spcPct val="90000"/>
              </a:lnSpc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500" dirty="0">
                <a:latin typeface="Century Gothic" panose="020B0502020202020204" pitchFamily="34" charset="0"/>
              </a:rPr>
              <a:t>The success of AI training depends on five key things: </a:t>
            </a:r>
          </a:p>
          <a:p>
            <a:pPr>
              <a:lnSpc>
                <a:spcPct val="150000"/>
              </a:lnSpc>
            </a:pPr>
            <a:r>
              <a:rPr lang="en-US" sz="1500" dirty="0">
                <a:latin typeface="Century Gothic" panose="020B0502020202020204" pitchFamily="34" charset="0"/>
              </a:rPr>
              <a:t>Clear business problem</a:t>
            </a:r>
          </a:p>
          <a:p>
            <a:pPr>
              <a:lnSpc>
                <a:spcPct val="150000"/>
              </a:lnSpc>
            </a:pPr>
            <a:r>
              <a:rPr lang="en-US" sz="1500" dirty="0">
                <a:latin typeface="Century Gothic" panose="020B0502020202020204" pitchFamily="34" charset="0"/>
              </a:rPr>
              <a:t>Quality, quantity and diversity of data</a:t>
            </a:r>
          </a:p>
          <a:p>
            <a:pPr>
              <a:lnSpc>
                <a:spcPct val="150000"/>
              </a:lnSpc>
            </a:pPr>
            <a:r>
              <a:rPr lang="en-US" sz="1500" dirty="0">
                <a:latin typeface="Century Gothic" panose="020B0502020202020204" pitchFamily="34" charset="0"/>
              </a:rPr>
              <a:t>Sufficient computing power</a:t>
            </a:r>
          </a:p>
          <a:p>
            <a:pPr>
              <a:lnSpc>
                <a:spcPct val="150000"/>
              </a:lnSpc>
            </a:pPr>
            <a:r>
              <a:rPr lang="en-US" sz="1500" dirty="0">
                <a:latin typeface="Century Gothic" panose="020B0502020202020204" pitchFamily="34" charset="0"/>
              </a:rPr>
              <a:t>Skilled people, and </a:t>
            </a:r>
          </a:p>
          <a:p>
            <a:pPr>
              <a:lnSpc>
                <a:spcPct val="150000"/>
              </a:lnSpc>
            </a:pPr>
            <a:r>
              <a:rPr lang="en-US" sz="1500" dirty="0">
                <a:latin typeface="Century Gothic" panose="020B0502020202020204" pitchFamily="34" charset="0"/>
              </a:rPr>
              <a:t>Strong governance.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500" dirty="0">
                <a:latin typeface="Century Gothic" panose="020B0502020202020204" pitchFamily="34" charset="0"/>
              </a:rPr>
              <a:t>If any one of these is missing, AI becomes an expensive experiment rather than a strategic asset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Performance Matters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7F0F1F-28CC-32BE-78AC-0F68E45B4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833549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1009</Words>
  <Application>Microsoft Office PowerPoint</Application>
  <PresentationFormat>On-screen Show (4:3)</PresentationFormat>
  <Paragraphs>187</Paragraphs>
  <Slides>15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</vt:lpstr>
      <vt:lpstr>Office Theme</vt:lpstr>
      <vt:lpstr>PowerPoint Presentation</vt:lpstr>
      <vt:lpstr>AI: The Next Industrial Revolution</vt:lpstr>
      <vt:lpstr>Why AI Matters to Africa</vt:lpstr>
      <vt:lpstr>The AI Reality Check</vt:lpstr>
      <vt:lpstr>PowerPoint Presentation</vt:lpstr>
      <vt:lpstr>The MLOps Lifecycle</vt:lpstr>
      <vt:lpstr>PowerPoint Presentation</vt:lpstr>
      <vt:lpstr>AI Training: The New Strategic Asset</vt:lpstr>
      <vt:lpstr>Performance Matters</vt:lpstr>
      <vt:lpstr>The Hidden Risk: Model Drift</vt:lpstr>
      <vt:lpstr>Observability: The Foundation of Trust</vt:lpstr>
      <vt:lpstr>The AI Factory</vt:lpstr>
      <vt:lpstr>Building Africa's AI Future</vt:lpstr>
      <vt:lpstr>Summary – Key Take Away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Stanley Muchemwa</dc:creator>
  <cp:keywords/>
  <dc:description>generated using python-pptx</dc:description>
  <cp:lastModifiedBy>Stanley Muchemwa</cp:lastModifiedBy>
  <cp:revision>10</cp:revision>
  <dcterms:created xsi:type="dcterms:W3CDTF">2013-01-27T09:14:16Z</dcterms:created>
  <dcterms:modified xsi:type="dcterms:W3CDTF">2026-06-17T17:56:54Z</dcterms:modified>
  <cp:category/>
</cp:coreProperties>
</file>