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5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 Evans Sagomba CMktr, FCIM, MPhil, PhD." userId="b9ff641104abef85" providerId="LiveId" clId="{1E3D81C8-7FB5-4280-84CC-81E1DAA8CDC9}"/>
    <pc:docChg chg="delSld modSld sldOrd">
      <pc:chgData name="Dr Evans Sagomba CMktr, FCIM, MPhil, PhD." userId="b9ff641104abef85" providerId="LiveId" clId="{1E3D81C8-7FB5-4280-84CC-81E1DAA8CDC9}" dt="2026-06-15T18:45:34.266" v="4"/>
      <pc:docMkLst>
        <pc:docMk/>
      </pc:docMkLst>
      <pc:sldChg chg="ord">
        <pc:chgData name="Dr Evans Sagomba CMktr, FCIM, MPhil, PhD." userId="b9ff641104abef85" providerId="LiveId" clId="{1E3D81C8-7FB5-4280-84CC-81E1DAA8CDC9}" dt="2026-06-15T18:45:34.266" v="4"/>
        <pc:sldMkLst>
          <pc:docMk/>
          <pc:sldMk cId="1284545614" sldId="257"/>
        </pc:sldMkLst>
      </pc:sldChg>
      <pc:sldChg chg="del">
        <pc:chgData name="Dr Evans Sagomba CMktr, FCIM, MPhil, PhD." userId="b9ff641104abef85" providerId="LiveId" clId="{1E3D81C8-7FB5-4280-84CC-81E1DAA8CDC9}" dt="2026-06-15T17:02:12.375" v="2" actId="2696"/>
        <pc:sldMkLst>
          <pc:docMk/>
          <pc:sldMk cId="997138478" sldId="258"/>
        </pc:sldMkLst>
      </pc:sldChg>
      <pc:sldChg chg="del">
        <pc:chgData name="Dr Evans Sagomba CMktr, FCIM, MPhil, PhD." userId="b9ff641104abef85" providerId="LiveId" clId="{1E3D81C8-7FB5-4280-84CC-81E1DAA8CDC9}" dt="2026-06-15T17:01:58.684" v="1" actId="2696"/>
        <pc:sldMkLst>
          <pc:docMk/>
          <pc:sldMk cId="2015058023" sldId="266"/>
        </pc:sldMkLst>
      </pc:sldChg>
      <pc:sldChg chg="del">
        <pc:chgData name="Dr Evans Sagomba CMktr, FCIM, MPhil, PhD." userId="b9ff641104abef85" providerId="LiveId" clId="{1E3D81C8-7FB5-4280-84CC-81E1DAA8CDC9}" dt="2026-06-15T17:01:54.048" v="0" actId="2696"/>
        <pc:sldMkLst>
          <pc:docMk/>
          <pc:sldMk cId="2555414318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3D7D-59C5-A8E9-AC4A-6B3B30483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6A05AA-D4B0-5FAF-CEC0-47A1B236F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DDE2-872C-4DD8-B294-8A0FB499D4F6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0841C7-1165-4903-4C64-70A602810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614869-A480-17E2-1660-DD8651D4F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A55D-E654-4313-98D9-DED2CC9C3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362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89EA9-2C98-1843-3133-3F2352251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40B23-7F3F-2F07-DDD7-CCA697E51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461BE-7059-7B89-A186-809BCABC2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1DDE2-872C-4DD8-B294-8A0FB499D4F6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1A158-7BB7-A63B-8AC4-B628AD9F8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CC47C-7ECF-C0D8-8C05-ED1622D0EC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9A55D-E654-4313-98D9-DED2CC9C3B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02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A802738-113B-E755-E01F-41237D282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i="1"/>
              <a:t>AI Safety Engineering: Evolution, Red Teaming and Guardrails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3224D5-FAEF-E459-D75C-C7E8947D09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9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F0BEEA-91D4-5EF1-863F-5954A2E17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b="1">
                <a:latin typeface="Gill Sans MT"/>
              </a:rPr>
              <a:t>Why AI Safety Matters: Risk Areas</a:t>
            </a:r>
            <a:endParaRPr lang="en-GB">
              <a:latin typeface="Gill Sans M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1A2C2F-DCBE-BD12-E7A1-28FD7092A2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44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325ACAF-0A3E-0735-D3D6-D11C68625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sz="4300" b="1"/>
              <a:t>Evolution of AI Safety Engineering</a:t>
            </a:r>
            <a:endParaRPr lang="en-GB" sz="43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953C78-35B4-77BF-3CCD-D8B80E85F3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21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ECCDA80-2037-537B-E0B4-9015CAE68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b="1"/>
              <a:t>Red Teaming Explained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466464-AF77-41F9-7B5E-DD6F63C04A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92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DDDBB2-7ED2-1C9F-7C0E-DE2B1EDCC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b="1"/>
              <a:t>Red Teaming Process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133E6D-CEEB-35FF-8846-1F5CDF9D9A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51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53B0CF9-FA69-17FA-725B-FB373068E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b="1"/>
              <a:t>Guardrails in AI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A7ACA9-CEBD-ED69-8F3B-03042D6712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411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2903CD0-9217-CBC3-9624-15B8870DE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/>
              <a:t>W</a:t>
            </a:r>
            <a:r>
              <a:rPr lang="en-GB" b="1"/>
              <a:t>hat are guardrails? 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37DF9D-78C7-16E4-6A2E-589482C64D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61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8A0FAFE-A8B1-781D-D110-8CFD99CA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/>
              <a:t>T</a:t>
            </a:r>
            <a:r>
              <a:rPr lang="en-GB" b="1"/>
              <a:t>ypes of Guardrails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68F727-F091-69E4-94F7-AFB08D11D7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36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B73DA4B-8222-EAA4-DB8A-7278D3B8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sz="4300" b="1">
                <a:latin typeface="Gill Sans MT"/>
              </a:rPr>
              <a:t>Evolution and Context:  Soccer Money Game</a:t>
            </a:r>
            <a:endParaRPr lang="en-GB" sz="4300">
              <a:latin typeface="Gill Sans M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62AF15-5129-CED7-0382-EED6690DEC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45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47</Words>
  <Application>Microsoft Office PowerPoint</Application>
  <PresentationFormat>Widescreen</PresentationFormat>
  <Paragraphs>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Gill Sans MT</vt:lpstr>
      <vt:lpstr>Office Theme</vt:lpstr>
      <vt:lpstr>AI Safety Engineering: Evolution, Red Teaming and Guardrails</vt:lpstr>
      <vt:lpstr>Why AI Safety Matters: Risk Areas</vt:lpstr>
      <vt:lpstr>Evolution of AI Safety Engineering</vt:lpstr>
      <vt:lpstr>Red Teaming Explained</vt:lpstr>
      <vt:lpstr>Red Teaming Process</vt:lpstr>
      <vt:lpstr>Guardrails in AI</vt:lpstr>
      <vt:lpstr>What are guardrails? </vt:lpstr>
      <vt:lpstr>Types of Guardrails</vt:lpstr>
      <vt:lpstr>Evolution and Context:  Soccer Money Game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 Evans Sagomba CMktr, FCIM, MPhil, PhD.</dc:creator>
  <cp:lastModifiedBy>Dr Evans Sagomba CMktr, FCIM, MPhil, PhD.</cp:lastModifiedBy>
  <cp:revision>1</cp:revision>
  <dcterms:created xsi:type="dcterms:W3CDTF">2026-06-15T16:59:13Z</dcterms:created>
  <dcterms:modified xsi:type="dcterms:W3CDTF">2026-06-15T19:00:48Z</dcterms:modified>
</cp:coreProperties>
</file>