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68" r:id="rId3"/>
    <p:sldMasterId id="2147483793" r:id="rId4"/>
    <p:sldMasterId id="2147483987" r:id="rId5"/>
    <p:sldMasterId id="2147484026" r:id="rId6"/>
    <p:sldMasterId id="2147484177" r:id="rId7"/>
  </p:sldMasterIdLst>
  <p:notesMasterIdLst>
    <p:notesMasterId r:id="rId27"/>
  </p:notesMasterIdLst>
  <p:handoutMasterIdLst>
    <p:handoutMasterId r:id="rId28"/>
  </p:handoutMasterIdLst>
  <p:sldIdLst>
    <p:sldId id="2142532162" r:id="rId8"/>
    <p:sldId id="2142533905" r:id="rId9"/>
    <p:sldId id="2142533954" r:id="rId10"/>
    <p:sldId id="2142533961" r:id="rId11"/>
    <p:sldId id="2142533963" r:id="rId12"/>
    <p:sldId id="2142533960" r:id="rId13"/>
    <p:sldId id="2142533982" r:id="rId14"/>
    <p:sldId id="2142533927" r:id="rId15"/>
    <p:sldId id="2142533929" r:id="rId16"/>
    <p:sldId id="2142533981" r:id="rId17"/>
    <p:sldId id="2142533924" r:id="rId18"/>
    <p:sldId id="2142533958" r:id="rId19"/>
    <p:sldId id="2142533942" r:id="rId20"/>
    <p:sldId id="2142533943" r:id="rId21"/>
    <p:sldId id="2142533911" r:id="rId22"/>
    <p:sldId id="2142533970" r:id="rId23"/>
    <p:sldId id="2142533922" r:id="rId24"/>
    <p:sldId id="2142533983" r:id="rId25"/>
    <p:sldId id="2142533946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 magaya" initials="dm" lastIdx="0" clrIdx="0">
    <p:extLst>
      <p:ext uri="{19B8F6BF-5375-455C-9EA6-DF929625EA0E}">
        <p15:presenceInfo xmlns:p15="http://schemas.microsoft.com/office/powerpoint/2012/main" userId="dr magaya" providerId="None"/>
      </p:ext>
    </p:extLst>
  </p:cmAuthor>
  <p:cmAuthor id="2" name="Andrew Tasara" initials="AT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500"/>
    <a:srgbClr val="CC0000"/>
    <a:srgbClr val="006600"/>
    <a:srgbClr val="008000"/>
    <a:srgbClr val="FF4B4B"/>
    <a:srgbClr val="E6AA00"/>
    <a:srgbClr val="CC9900"/>
    <a:srgbClr val="C08900"/>
    <a:srgbClr val="009900"/>
    <a:srgbClr val="A27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69" autoAdjust="0"/>
  </p:normalViewPr>
  <p:slideViewPr>
    <p:cSldViewPr snapToGrid="0">
      <p:cViewPr varScale="1">
        <p:scale>
          <a:sx n="43" d="100"/>
          <a:sy n="43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26165060d6b98135" providerId="LiveId" clId="{490447BC-9C75-4DE0-8932-55CED432535D}"/>
    <pc:docChg chg="undo custSel addSld delSld modSld sldOrd">
      <pc:chgData name="" userId="26165060d6b98135" providerId="LiveId" clId="{490447BC-9C75-4DE0-8932-55CED432535D}" dt="2026-06-17T04:54:56.858" v="1871"/>
      <pc:docMkLst>
        <pc:docMk/>
      </pc:docMkLst>
      <pc:sldChg chg="modSp">
        <pc:chgData name="" userId="26165060d6b98135" providerId="LiveId" clId="{490447BC-9C75-4DE0-8932-55CED432535D}" dt="2026-06-17T04:24:16.736" v="1832" actId="20577"/>
        <pc:sldMkLst>
          <pc:docMk/>
          <pc:sldMk cId="3590037698" sldId="2142532162"/>
        </pc:sldMkLst>
        <pc:spChg chg="mod">
          <ac:chgData name="" userId="26165060d6b98135" providerId="LiveId" clId="{490447BC-9C75-4DE0-8932-55CED432535D}" dt="2026-06-17T04:24:16.736" v="1832" actId="20577"/>
          <ac:spMkLst>
            <pc:docMk/>
            <pc:sldMk cId="3590037698" sldId="2142532162"/>
            <ac:spMk id="8" creationId="{76F8CFF5-E903-4BCD-83A6-09E8C897CD55}"/>
          </ac:spMkLst>
        </pc:spChg>
      </pc:sldChg>
      <pc:sldChg chg="addSp delSp modSp">
        <pc:chgData name="" userId="26165060d6b98135" providerId="LiveId" clId="{490447BC-9C75-4DE0-8932-55CED432535D}" dt="2026-06-17T04:33:06.507" v="1850" actId="1076"/>
        <pc:sldMkLst>
          <pc:docMk/>
          <pc:sldMk cId="868974152" sldId="2142533905"/>
        </pc:sldMkLst>
        <pc:spChg chg="add del mod">
          <ac:chgData name="" userId="26165060d6b98135" providerId="LiveId" clId="{490447BC-9C75-4DE0-8932-55CED432535D}" dt="2026-06-17T04:24:45.026" v="1833" actId="478"/>
          <ac:spMkLst>
            <pc:docMk/>
            <pc:sldMk cId="868974152" sldId="2142533905"/>
            <ac:spMk id="2" creationId="{697F1497-B7F1-46DC-A613-CD384CAA51FD}"/>
          </ac:spMkLst>
        </pc:spChg>
        <pc:spChg chg="add mod">
          <ac:chgData name="" userId="26165060d6b98135" providerId="LiveId" clId="{490447BC-9C75-4DE0-8932-55CED432535D}" dt="2026-06-17T04:33:04.883" v="1849" actId="1076"/>
          <ac:spMkLst>
            <pc:docMk/>
            <pc:sldMk cId="868974152" sldId="2142533905"/>
            <ac:spMk id="4" creationId="{AC3F69E8-D29B-4124-9985-51DCCBFD6E54}"/>
          </ac:spMkLst>
        </pc:spChg>
        <pc:picChg chg="mod">
          <ac:chgData name="" userId="26165060d6b98135" providerId="LiveId" clId="{490447BC-9C75-4DE0-8932-55CED432535D}" dt="2026-06-17T04:33:06.507" v="1850" actId="1076"/>
          <ac:picMkLst>
            <pc:docMk/>
            <pc:sldMk cId="868974152" sldId="2142533905"/>
            <ac:picMk id="3" creationId="{1662BCA5-AB96-447B-8579-74607C68CF17}"/>
          </ac:picMkLst>
        </pc:picChg>
      </pc:sldChg>
      <pc:sldChg chg="addSp delSp modSp">
        <pc:chgData name="" userId="26165060d6b98135" providerId="LiveId" clId="{490447BC-9C75-4DE0-8932-55CED432535D}" dt="2026-06-17T04:53:36.455" v="1864" actId="20577"/>
        <pc:sldMkLst>
          <pc:docMk/>
          <pc:sldMk cId="2372853090" sldId="2142533911"/>
        </pc:sldMkLst>
        <pc:spChg chg="add mod">
          <ac:chgData name="" userId="26165060d6b98135" providerId="LiveId" clId="{490447BC-9C75-4DE0-8932-55CED432535D}" dt="2026-06-14T12:16:33.868" v="613" actId="313"/>
          <ac:spMkLst>
            <pc:docMk/>
            <pc:sldMk cId="2372853090" sldId="2142533911"/>
            <ac:spMk id="3" creationId="{6146A7D6-EDE2-4F4F-B24F-67756287AADC}"/>
          </ac:spMkLst>
        </pc:spChg>
        <pc:spChg chg="add del mod">
          <ac:chgData name="" userId="26165060d6b98135" providerId="LiveId" clId="{490447BC-9C75-4DE0-8932-55CED432535D}" dt="2026-06-17T04:53:18.303" v="1858" actId="478"/>
          <ac:spMkLst>
            <pc:docMk/>
            <pc:sldMk cId="2372853090" sldId="2142533911"/>
            <ac:spMk id="4" creationId="{10292704-E4C9-4BFF-82DB-2E556AC5076A}"/>
          </ac:spMkLst>
        </pc:spChg>
        <pc:spChg chg="add mod">
          <ac:chgData name="" userId="26165060d6b98135" providerId="LiveId" clId="{490447BC-9C75-4DE0-8932-55CED432535D}" dt="2026-06-17T04:53:36.455" v="1864" actId="20577"/>
          <ac:spMkLst>
            <pc:docMk/>
            <pc:sldMk cId="2372853090" sldId="2142533911"/>
            <ac:spMk id="5" creationId="{720EA4BE-95EE-459B-9D76-876F4B8F9A59}"/>
          </ac:spMkLst>
        </pc:spChg>
        <pc:spChg chg="add del mod">
          <ac:chgData name="" userId="26165060d6b98135" providerId="LiveId" clId="{490447BC-9C75-4DE0-8932-55CED432535D}" dt="2026-06-14T19:03:51.731" v="1755"/>
          <ac:spMkLst>
            <pc:docMk/>
            <pc:sldMk cId="2372853090" sldId="2142533911"/>
            <ac:spMk id="6" creationId="{804081D0-1D9C-4B55-A757-D2F3E9D9E1C6}"/>
          </ac:spMkLst>
        </pc:spChg>
        <pc:picChg chg="mod">
          <ac:chgData name="" userId="26165060d6b98135" providerId="LiveId" clId="{490447BC-9C75-4DE0-8932-55CED432535D}" dt="2026-06-14T19:00:36.833" v="1742" actId="1076"/>
          <ac:picMkLst>
            <pc:docMk/>
            <pc:sldMk cId="2372853090" sldId="2142533911"/>
            <ac:picMk id="2" creationId="{10D7EFBB-ACF4-4C0E-B680-C74CFC82DB21}"/>
          </ac:picMkLst>
        </pc:picChg>
      </pc:sldChg>
      <pc:sldChg chg="modSp">
        <pc:chgData name="" userId="26165060d6b98135" providerId="LiveId" clId="{490447BC-9C75-4DE0-8932-55CED432535D}" dt="2026-06-17T04:54:32.858" v="1870" actId="1076"/>
        <pc:sldMkLst>
          <pc:docMk/>
          <pc:sldMk cId="3473090362" sldId="2142533922"/>
        </pc:sldMkLst>
        <pc:spChg chg="mod">
          <ac:chgData name="" userId="26165060d6b98135" providerId="LiveId" clId="{490447BC-9C75-4DE0-8932-55CED432535D}" dt="2026-06-14T07:29:34.350" v="34" actId="1076"/>
          <ac:spMkLst>
            <pc:docMk/>
            <pc:sldMk cId="3473090362" sldId="2142533922"/>
            <ac:spMk id="2" creationId="{B871DFC7-99A7-4CA9-A9DB-CFA001055161}"/>
          </ac:spMkLst>
        </pc:spChg>
        <pc:picChg chg="mod">
          <ac:chgData name="" userId="26165060d6b98135" providerId="LiveId" clId="{490447BC-9C75-4DE0-8932-55CED432535D}" dt="2026-06-17T04:54:25.877" v="1867" actId="1076"/>
          <ac:picMkLst>
            <pc:docMk/>
            <pc:sldMk cId="3473090362" sldId="2142533922"/>
            <ac:picMk id="4" creationId="{3FD53090-6D8F-4D79-9BA1-0CFC7DC6BED7}"/>
          </ac:picMkLst>
        </pc:picChg>
        <pc:picChg chg="mod">
          <ac:chgData name="" userId="26165060d6b98135" providerId="LiveId" clId="{490447BC-9C75-4DE0-8932-55CED432535D}" dt="2026-06-17T04:54:27.912" v="1868" actId="1076"/>
          <ac:picMkLst>
            <pc:docMk/>
            <pc:sldMk cId="3473090362" sldId="2142533922"/>
            <ac:picMk id="7" creationId="{EB26BC61-F898-42C2-A8DD-098F4CA7C27C}"/>
          </ac:picMkLst>
        </pc:picChg>
        <pc:picChg chg="mod">
          <ac:chgData name="" userId="26165060d6b98135" providerId="LiveId" clId="{490447BC-9C75-4DE0-8932-55CED432535D}" dt="2026-06-17T04:54:23.918" v="1866" actId="1076"/>
          <ac:picMkLst>
            <pc:docMk/>
            <pc:sldMk cId="3473090362" sldId="2142533922"/>
            <ac:picMk id="8" creationId="{F867C391-F553-42DF-922B-1405C8F11DF4}"/>
          </ac:picMkLst>
        </pc:picChg>
        <pc:picChg chg="mod">
          <ac:chgData name="" userId="26165060d6b98135" providerId="LiveId" clId="{490447BC-9C75-4DE0-8932-55CED432535D}" dt="2026-06-17T04:54:32.858" v="1870" actId="1076"/>
          <ac:picMkLst>
            <pc:docMk/>
            <pc:sldMk cId="3473090362" sldId="2142533922"/>
            <ac:picMk id="10" creationId="{22E3E8A1-FA4C-45E8-BBAD-AA9B0F42491C}"/>
          </ac:picMkLst>
        </pc:picChg>
        <pc:picChg chg="mod">
          <ac:chgData name="" userId="26165060d6b98135" providerId="LiveId" clId="{490447BC-9C75-4DE0-8932-55CED432535D}" dt="2026-06-17T04:54:29.824" v="1869" actId="1076"/>
          <ac:picMkLst>
            <pc:docMk/>
            <pc:sldMk cId="3473090362" sldId="2142533922"/>
            <ac:picMk id="12" creationId="{843D0034-FA64-4578-BB82-4ED1BBDAA4D2}"/>
          </ac:picMkLst>
        </pc:picChg>
      </pc:sldChg>
      <pc:sldChg chg="addSp delSp modSp">
        <pc:chgData name="" userId="26165060d6b98135" providerId="LiveId" clId="{490447BC-9C75-4DE0-8932-55CED432535D}" dt="2026-06-14T18:52:30.231" v="1741" actId="20577"/>
        <pc:sldMkLst>
          <pc:docMk/>
          <pc:sldMk cId="1811788389" sldId="2142533924"/>
        </pc:sldMkLst>
        <pc:spChg chg="add mod">
          <ac:chgData name="" userId="26165060d6b98135" providerId="LiveId" clId="{490447BC-9C75-4DE0-8932-55CED432535D}" dt="2026-06-14T18:52:30.231" v="1741" actId="20577"/>
          <ac:spMkLst>
            <pc:docMk/>
            <pc:sldMk cId="1811788389" sldId="2142533924"/>
            <ac:spMk id="2" creationId="{C70F9C1D-B8FA-414E-A3D8-34C17B00BD83}"/>
          </ac:spMkLst>
        </pc:spChg>
        <pc:spChg chg="mod">
          <ac:chgData name="" userId="26165060d6b98135" providerId="LiveId" clId="{490447BC-9C75-4DE0-8932-55CED432535D}" dt="2026-06-14T18:46:18.783" v="1617" actId="20577"/>
          <ac:spMkLst>
            <pc:docMk/>
            <pc:sldMk cId="1811788389" sldId="2142533924"/>
            <ac:spMk id="4" creationId="{481E423B-41A5-4271-9D43-BA0E90950303}"/>
          </ac:spMkLst>
        </pc:spChg>
        <pc:spChg chg="mod">
          <ac:chgData name="" userId="26165060d6b98135" providerId="LiveId" clId="{490447BC-9C75-4DE0-8932-55CED432535D}" dt="2026-06-14T18:46:44.760" v="1624" actId="1076"/>
          <ac:spMkLst>
            <pc:docMk/>
            <pc:sldMk cId="1811788389" sldId="2142533924"/>
            <ac:spMk id="5" creationId="{9696EA64-CFDC-412D-90DD-4119B8999AE1}"/>
          </ac:spMkLst>
        </pc:spChg>
        <pc:spChg chg="mod">
          <ac:chgData name="" userId="26165060d6b98135" providerId="LiveId" clId="{490447BC-9C75-4DE0-8932-55CED432535D}" dt="2026-06-14T18:46:32.792" v="1621" actId="1076"/>
          <ac:spMkLst>
            <pc:docMk/>
            <pc:sldMk cId="1811788389" sldId="2142533924"/>
            <ac:spMk id="6" creationId="{32C318C3-9FF7-4F34-8B65-6FFAA33E9F24}"/>
          </ac:spMkLst>
        </pc:spChg>
        <pc:spChg chg="mod">
          <ac:chgData name="" userId="26165060d6b98135" providerId="LiveId" clId="{490447BC-9C75-4DE0-8932-55CED432535D}" dt="2026-06-14T18:46:44.760" v="1624" actId="1076"/>
          <ac:spMkLst>
            <pc:docMk/>
            <pc:sldMk cId="1811788389" sldId="2142533924"/>
            <ac:spMk id="21" creationId="{78149618-FFA7-4085-BB8F-4E866707AAC6}"/>
          </ac:spMkLst>
        </pc:spChg>
        <pc:spChg chg="mod">
          <ac:chgData name="" userId="26165060d6b98135" providerId="LiveId" clId="{490447BC-9C75-4DE0-8932-55CED432535D}" dt="2026-06-14T18:46:04.903" v="1616" actId="1076"/>
          <ac:spMkLst>
            <pc:docMk/>
            <pc:sldMk cId="1811788389" sldId="2142533924"/>
            <ac:spMk id="31" creationId="{32978561-0BA9-4436-97AA-83E3B8500D96}"/>
          </ac:spMkLst>
        </pc:spChg>
        <pc:picChg chg="mod">
          <ac:chgData name="" userId="26165060d6b98135" providerId="LiveId" clId="{490447BC-9C75-4DE0-8932-55CED432535D}" dt="2026-06-14T18:46:34.817" v="1622" actId="1076"/>
          <ac:picMkLst>
            <pc:docMk/>
            <pc:sldMk cId="1811788389" sldId="2142533924"/>
            <ac:picMk id="7" creationId="{F4F8AB45-7837-4A7F-ADFC-3B9ED8449BE0}"/>
          </ac:picMkLst>
        </pc:picChg>
        <pc:picChg chg="mod">
          <ac:chgData name="" userId="26165060d6b98135" providerId="LiveId" clId="{490447BC-9C75-4DE0-8932-55CED432535D}" dt="2026-06-14T18:46:44.760" v="1624" actId="1076"/>
          <ac:picMkLst>
            <pc:docMk/>
            <pc:sldMk cId="1811788389" sldId="2142533924"/>
            <ac:picMk id="8" creationId="{AD0BBD8B-208F-4B7D-BC20-F4F96E3ADD47}"/>
          </ac:picMkLst>
        </pc:picChg>
        <pc:picChg chg="del mod">
          <ac:chgData name="" userId="26165060d6b98135" providerId="LiveId" clId="{490447BC-9C75-4DE0-8932-55CED432535D}" dt="2026-06-14T11:58:16.968" v="170" actId="478"/>
          <ac:picMkLst>
            <pc:docMk/>
            <pc:sldMk cId="1811788389" sldId="2142533924"/>
            <ac:picMk id="10" creationId="{DD5A3F18-06F4-4FEF-ADD0-2BEDB3178818}"/>
          </ac:picMkLst>
        </pc:picChg>
      </pc:sldChg>
      <pc:sldChg chg="addSp delSp modSp">
        <pc:chgData name="" userId="26165060d6b98135" providerId="LiveId" clId="{490447BC-9C75-4DE0-8932-55CED432535D}" dt="2026-06-16T11:19:53.692" v="1830" actId="1036"/>
        <pc:sldMkLst>
          <pc:docMk/>
          <pc:sldMk cId="398562654" sldId="2142533927"/>
        </pc:sldMkLst>
        <pc:spChg chg="del">
          <ac:chgData name="" userId="26165060d6b98135" providerId="LiveId" clId="{490447BC-9C75-4DE0-8932-55CED432535D}" dt="2026-06-14T16:10:06.859" v="1500" actId="478"/>
          <ac:spMkLst>
            <pc:docMk/>
            <pc:sldMk cId="398562654" sldId="2142533927"/>
            <ac:spMk id="3" creationId="{3F2C10FF-FA67-4D5B-9DAF-A1B197EF8966}"/>
          </ac:spMkLst>
        </pc:spChg>
        <pc:spChg chg="add mod">
          <ac:chgData name="" userId="26165060d6b98135" providerId="LiveId" clId="{490447BC-9C75-4DE0-8932-55CED432535D}" dt="2026-06-16T11:19:43.895" v="1822" actId="1076"/>
          <ac:spMkLst>
            <pc:docMk/>
            <pc:sldMk cId="398562654" sldId="2142533927"/>
            <ac:spMk id="5" creationId="{D6DAA966-79F0-43CA-81FF-9FB7377057D2}"/>
          </ac:spMkLst>
        </pc:spChg>
        <pc:spChg chg="add mod">
          <ac:chgData name="" userId="26165060d6b98135" providerId="LiveId" clId="{490447BC-9C75-4DE0-8932-55CED432535D}" dt="2026-06-16T11:19:53.692" v="1830" actId="1036"/>
          <ac:spMkLst>
            <pc:docMk/>
            <pc:sldMk cId="398562654" sldId="2142533927"/>
            <ac:spMk id="6" creationId="{795A9217-EE99-46A7-A5DC-354068946BA1}"/>
          </ac:spMkLst>
        </pc:spChg>
        <pc:picChg chg="mod">
          <ac:chgData name="" userId="26165060d6b98135" providerId="LiveId" clId="{490447BC-9C75-4DE0-8932-55CED432535D}" dt="2026-06-14T16:39:04.689" v="1554" actId="1076"/>
          <ac:picMkLst>
            <pc:docMk/>
            <pc:sldMk cId="398562654" sldId="2142533927"/>
            <ac:picMk id="4" creationId="{1AE522E2-8734-4EE7-BA18-AE4C6E26F7EE}"/>
          </ac:picMkLst>
        </pc:picChg>
      </pc:sldChg>
      <pc:sldChg chg="addSp modSp">
        <pc:chgData name="" userId="26165060d6b98135" providerId="LiveId" clId="{490447BC-9C75-4DE0-8932-55CED432535D}" dt="2026-06-15T05:01:54.741" v="1817" actId="1076"/>
        <pc:sldMkLst>
          <pc:docMk/>
          <pc:sldMk cId="3025151379" sldId="2142533929"/>
        </pc:sldMkLst>
        <pc:spChg chg="add mod">
          <ac:chgData name="" userId="26165060d6b98135" providerId="LiveId" clId="{490447BC-9C75-4DE0-8932-55CED432535D}" dt="2026-06-15T05:01:49.971" v="1816" actId="1076"/>
          <ac:spMkLst>
            <pc:docMk/>
            <pc:sldMk cId="3025151379" sldId="2142533929"/>
            <ac:spMk id="5" creationId="{FFB4AC70-811D-4663-8A0F-DAEA574F3F1A}"/>
          </ac:spMkLst>
        </pc:spChg>
        <pc:spChg chg="add mod">
          <ac:chgData name="" userId="26165060d6b98135" providerId="LiveId" clId="{490447BC-9C75-4DE0-8932-55CED432535D}" dt="2026-06-14T17:23:58.508" v="1590" actId="1076"/>
          <ac:spMkLst>
            <pc:docMk/>
            <pc:sldMk cId="3025151379" sldId="2142533929"/>
            <ac:spMk id="6" creationId="{F72DD284-51A6-4C87-949C-83FF8CC2A4BE}"/>
          </ac:spMkLst>
        </pc:spChg>
        <pc:spChg chg="add mod">
          <ac:chgData name="" userId="26165060d6b98135" providerId="LiveId" clId="{490447BC-9C75-4DE0-8932-55CED432535D}" dt="2026-06-15T05:01:54.741" v="1817" actId="1076"/>
          <ac:spMkLst>
            <pc:docMk/>
            <pc:sldMk cId="3025151379" sldId="2142533929"/>
            <ac:spMk id="7" creationId="{1A5772C4-C00E-4A73-B23A-6300864D0519}"/>
          </ac:spMkLst>
        </pc:spChg>
        <pc:picChg chg="mod">
          <ac:chgData name="" userId="26165060d6b98135" providerId="LiveId" clId="{490447BC-9C75-4DE0-8932-55CED432535D}" dt="2026-06-15T05:01:47.242" v="1815" actId="1076"/>
          <ac:picMkLst>
            <pc:docMk/>
            <pc:sldMk cId="3025151379" sldId="2142533929"/>
            <ac:picMk id="4" creationId="{F0769B1B-FCD5-4F35-805F-D3E9742CC650}"/>
          </ac:picMkLst>
        </pc:picChg>
      </pc:sldChg>
      <pc:sldChg chg="addSp modSp ord">
        <pc:chgData name="" userId="26165060d6b98135" providerId="LiveId" clId="{490447BC-9C75-4DE0-8932-55CED432535D}" dt="2026-06-14T18:45:53.105" v="1615"/>
        <pc:sldMkLst>
          <pc:docMk/>
          <pc:sldMk cId="1077765937" sldId="2142533942"/>
        </pc:sldMkLst>
        <pc:spChg chg="add mod">
          <ac:chgData name="" userId="26165060d6b98135" providerId="LiveId" clId="{490447BC-9C75-4DE0-8932-55CED432535D}" dt="2026-06-14T12:01:08.431" v="267" actId="20577"/>
          <ac:spMkLst>
            <pc:docMk/>
            <pc:sldMk cId="1077765937" sldId="2142533942"/>
            <ac:spMk id="5" creationId="{4F67584D-BB01-477B-87A3-B7202BA5CED6}"/>
          </ac:spMkLst>
        </pc:spChg>
        <pc:spChg chg="add mod">
          <ac:chgData name="" userId="26165060d6b98135" providerId="LiveId" clId="{490447BC-9C75-4DE0-8932-55CED432535D}" dt="2026-06-14T12:09:00.269" v="564" actId="1076"/>
          <ac:spMkLst>
            <pc:docMk/>
            <pc:sldMk cId="1077765937" sldId="2142533942"/>
            <ac:spMk id="6" creationId="{214F036D-7315-4942-8954-C8414D78406A}"/>
          </ac:spMkLst>
        </pc:spChg>
        <pc:picChg chg="mod">
          <ac:chgData name="" userId="26165060d6b98135" providerId="LiveId" clId="{490447BC-9C75-4DE0-8932-55CED432535D}" dt="2026-06-14T12:04:23.594" v="382" actId="1076"/>
          <ac:picMkLst>
            <pc:docMk/>
            <pc:sldMk cId="1077765937" sldId="2142533942"/>
            <ac:picMk id="3" creationId="{89424D3E-1A12-4CB2-B2CD-ECC03197D1AB}"/>
          </ac:picMkLst>
        </pc:picChg>
      </pc:sldChg>
      <pc:sldChg chg="addSp modSp">
        <pc:chgData name="" userId="26165060d6b98135" providerId="LiveId" clId="{490447BC-9C75-4DE0-8932-55CED432535D}" dt="2026-06-14T12:07:50.495" v="499" actId="1076"/>
        <pc:sldMkLst>
          <pc:docMk/>
          <pc:sldMk cId="1833007196" sldId="2142533943"/>
        </pc:sldMkLst>
        <pc:spChg chg="add mod">
          <ac:chgData name="" userId="26165060d6b98135" providerId="LiveId" clId="{490447BC-9C75-4DE0-8932-55CED432535D}" dt="2026-06-14T12:05:10.271" v="388" actId="1076"/>
          <ac:spMkLst>
            <pc:docMk/>
            <pc:sldMk cId="1833007196" sldId="2142533943"/>
            <ac:spMk id="6" creationId="{BD2C2AAA-07FA-420F-B788-89646C252A98}"/>
          </ac:spMkLst>
        </pc:spChg>
        <pc:spChg chg="add mod">
          <ac:chgData name="" userId="26165060d6b98135" providerId="LiveId" clId="{490447BC-9C75-4DE0-8932-55CED432535D}" dt="2026-06-14T12:07:50.495" v="499" actId="1076"/>
          <ac:spMkLst>
            <pc:docMk/>
            <pc:sldMk cId="1833007196" sldId="2142533943"/>
            <ac:spMk id="7" creationId="{4C94A7F2-89CB-4213-A6E8-5EFD2A06EDC1}"/>
          </ac:spMkLst>
        </pc:spChg>
        <pc:picChg chg="mod">
          <ac:chgData name="" userId="26165060d6b98135" providerId="LiveId" clId="{490447BC-9C75-4DE0-8932-55CED432535D}" dt="2026-06-14T12:04:53.184" v="387" actId="1076"/>
          <ac:picMkLst>
            <pc:docMk/>
            <pc:sldMk cId="1833007196" sldId="2142533943"/>
            <ac:picMk id="5" creationId="{F577C632-42CB-4DEB-8804-59C8167211F1}"/>
          </ac:picMkLst>
        </pc:picChg>
      </pc:sldChg>
      <pc:sldChg chg="addSp delSp modSp">
        <pc:chgData name="" userId="26165060d6b98135" providerId="LiveId" clId="{490447BC-9C75-4DE0-8932-55CED432535D}" dt="2026-06-14T19:13:54.610" v="1766" actId="108"/>
        <pc:sldMkLst>
          <pc:docMk/>
          <pc:sldMk cId="2575476043" sldId="2142533946"/>
        </pc:sldMkLst>
        <pc:spChg chg="add mod">
          <ac:chgData name="" userId="26165060d6b98135" providerId="LiveId" clId="{490447BC-9C75-4DE0-8932-55CED432535D}" dt="2026-06-14T12:12:19.339" v="584" actId="20577"/>
          <ac:spMkLst>
            <pc:docMk/>
            <pc:sldMk cId="2575476043" sldId="2142533946"/>
            <ac:spMk id="3" creationId="{3E4B16AE-34A9-4965-9040-F3E3765C023D}"/>
          </ac:spMkLst>
        </pc:spChg>
        <pc:spChg chg="add mod">
          <ac:chgData name="" userId="26165060d6b98135" providerId="LiveId" clId="{490447BC-9C75-4DE0-8932-55CED432535D}" dt="2026-06-14T19:13:54.610" v="1766" actId="108"/>
          <ac:spMkLst>
            <pc:docMk/>
            <pc:sldMk cId="2575476043" sldId="2142533946"/>
            <ac:spMk id="6" creationId="{56392C1C-7F0B-49EA-9F8D-5DCF439114AA}"/>
          </ac:spMkLst>
        </pc:spChg>
        <pc:picChg chg="del">
          <ac:chgData name="" userId="26165060d6b98135" providerId="LiveId" clId="{490447BC-9C75-4DE0-8932-55CED432535D}" dt="2026-06-14T12:11:20.370" v="571" actId="478"/>
          <ac:picMkLst>
            <pc:docMk/>
            <pc:sldMk cId="2575476043" sldId="2142533946"/>
            <ac:picMk id="5" creationId="{AF3F4C0C-1610-4182-A9A3-74ABB9696FA9}"/>
          </ac:picMkLst>
        </pc:picChg>
      </pc:sldChg>
      <pc:sldChg chg="addSp modSp ord">
        <pc:chgData name="" userId="26165060d6b98135" providerId="LiveId" clId="{490447BC-9C75-4DE0-8932-55CED432535D}" dt="2026-06-17T04:26:40.187" v="1848" actId="20577"/>
        <pc:sldMkLst>
          <pc:docMk/>
          <pc:sldMk cId="2361690962" sldId="2142533954"/>
        </pc:sldMkLst>
        <pc:spChg chg="add mod">
          <ac:chgData name="" userId="26165060d6b98135" providerId="LiveId" clId="{490447BC-9C75-4DE0-8932-55CED432535D}" dt="2026-06-17T04:26:39.392" v="1847" actId="1076"/>
          <ac:spMkLst>
            <pc:docMk/>
            <pc:sldMk cId="2361690962" sldId="2142533954"/>
            <ac:spMk id="3" creationId="{7C4BEFCF-3046-4479-AA58-4CDD4C24B47A}"/>
          </ac:spMkLst>
        </pc:spChg>
        <pc:spChg chg="add mod">
          <ac:chgData name="" userId="26165060d6b98135" providerId="LiveId" clId="{490447BC-9C75-4DE0-8932-55CED432535D}" dt="2026-06-17T04:26:40.187" v="1848" actId="20577"/>
          <ac:spMkLst>
            <pc:docMk/>
            <pc:sldMk cId="2361690962" sldId="2142533954"/>
            <ac:spMk id="5" creationId="{AD2C4734-425D-44B1-B934-9726F5220E0E}"/>
          </ac:spMkLst>
        </pc:spChg>
        <pc:picChg chg="mod">
          <ac:chgData name="" userId="26165060d6b98135" providerId="LiveId" clId="{490447BC-9C75-4DE0-8932-55CED432535D}" dt="2026-06-17T04:26:38.727" v="1846" actId="1076"/>
          <ac:picMkLst>
            <pc:docMk/>
            <pc:sldMk cId="2361690962" sldId="2142533954"/>
            <ac:picMk id="4" creationId="{1863798F-4602-403D-BF0D-1B9E6CC7B8FD}"/>
          </ac:picMkLst>
        </pc:picChg>
      </pc:sldChg>
      <pc:sldChg chg="ord">
        <pc:chgData name="" userId="26165060d6b98135" providerId="LiveId" clId="{490447BC-9C75-4DE0-8932-55CED432535D}" dt="2026-06-14T19:46:27.444" v="1805"/>
        <pc:sldMkLst>
          <pc:docMk/>
          <pc:sldMk cId="431977038" sldId="2142533958"/>
        </pc:sldMkLst>
      </pc:sldChg>
      <pc:sldChg chg="addSp modSp">
        <pc:chgData name="" userId="26165060d6b98135" providerId="LiveId" clId="{490447BC-9C75-4DE0-8932-55CED432535D}" dt="2026-06-14T19:31:12.378" v="1795" actId="1076"/>
        <pc:sldMkLst>
          <pc:docMk/>
          <pc:sldMk cId="552384879" sldId="2142533960"/>
        </pc:sldMkLst>
        <pc:spChg chg="add mod">
          <ac:chgData name="" userId="26165060d6b98135" providerId="LiveId" clId="{490447BC-9C75-4DE0-8932-55CED432535D}" dt="2026-06-14T19:31:12.378" v="1795" actId="1076"/>
          <ac:spMkLst>
            <pc:docMk/>
            <pc:sldMk cId="552384879" sldId="2142533960"/>
            <ac:spMk id="7" creationId="{389DCB58-CDA6-4AC9-8AF3-FC24D730F95B}"/>
          </ac:spMkLst>
        </pc:spChg>
        <pc:spChg chg="add mod">
          <ac:chgData name="" userId="26165060d6b98135" providerId="LiveId" clId="{490447BC-9C75-4DE0-8932-55CED432535D}" dt="2026-06-14T19:30:31.043" v="1788" actId="114"/>
          <ac:spMkLst>
            <pc:docMk/>
            <pc:sldMk cId="552384879" sldId="2142533960"/>
            <ac:spMk id="8" creationId="{E65915D7-0F70-4A99-97A5-C501AE433D68}"/>
          </ac:spMkLst>
        </pc:spChg>
        <pc:picChg chg="mod">
          <ac:chgData name="" userId="26165060d6b98135" providerId="LiveId" clId="{490447BC-9C75-4DE0-8932-55CED432535D}" dt="2026-06-14T19:30:13.479" v="1785" actId="1076"/>
          <ac:picMkLst>
            <pc:docMk/>
            <pc:sldMk cId="552384879" sldId="2142533960"/>
            <ac:picMk id="2" creationId="{BF1EBD16-A986-414B-8513-ECB5D9C870B6}"/>
          </ac:picMkLst>
        </pc:picChg>
      </pc:sldChg>
      <pc:sldChg chg="addSp delSp modSp">
        <pc:chgData name="" userId="26165060d6b98135" providerId="LiveId" clId="{490447BC-9C75-4DE0-8932-55CED432535D}" dt="2026-06-17T04:34:24.378" v="1854" actId="1076"/>
        <pc:sldMkLst>
          <pc:docMk/>
          <pc:sldMk cId="2561363059" sldId="2142533961"/>
        </pc:sldMkLst>
        <pc:spChg chg="add del mod">
          <ac:chgData name="" userId="26165060d6b98135" providerId="LiveId" clId="{490447BC-9C75-4DE0-8932-55CED432535D}" dt="2026-06-14T13:20:32.494" v="978" actId="478"/>
          <ac:spMkLst>
            <pc:docMk/>
            <pc:sldMk cId="2561363059" sldId="2142533961"/>
            <ac:spMk id="6" creationId="{F7C356A0-15C2-40B9-B26B-61039B9E0E2C}"/>
          </ac:spMkLst>
        </pc:spChg>
        <pc:spChg chg="add del mod">
          <ac:chgData name="" userId="26165060d6b98135" providerId="LiveId" clId="{490447BC-9C75-4DE0-8932-55CED432535D}" dt="2026-06-14T13:13:49.841" v="934" actId="478"/>
          <ac:spMkLst>
            <pc:docMk/>
            <pc:sldMk cId="2561363059" sldId="2142533961"/>
            <ac:spMk id="7" creationId="{D2E425EC-5968-4054-83EF-9E892D75090F}"/>
          </ac:spMkLst>
        </pc:spChg>
        <pc:spChg chg="add mod">
          <ac:chgData name="" userId="26165060d6b98135" providerId="LiveId" clId="{490447BC-9C75-4DE0-8932-55CED432535D}" dt="2026-06-17T04:34:24.378" v="1854" actId="1076"/>
          <ac:spMkLst>
            <pc:docMk/>
            <pc:sldMk cId="2561363059" sldId="2142533961"/>
            <ac:spMk id="8" creationId="{3938063C-9B39-4796-9163-D0B6132B5A9F}"/>
          </ac:spMkLst>
        </pc:spChg>
        <pc:spChg chg="add mod">
          <ac:chgData name="" userId="26165060d6b98135" providerId="LiveId" clId="{490447BC-9C75-4DE0-8932-55CED432535D}" dt="2026-06-16T11:15:42.303" v="1819" actId="1076"/>
          <ac:spMkLst>
            <pc:docMk/>
            <pc:sldMk cId="2561363059" sldId="2142533961"/>
            <ac:spMk id="9" creationId="{3F7BB382-643F-42C4-8F02-0547AF021918}"/>
          </ac:spMkLst>
        </pc:spChg>
        <pc:picChg chg="mod">
          <ac:chgData name="" userId="26165060d6b98135" providerId="LiveId" clId="{490447BC-9C75-4DE0-8932-55CED432535D}" dt="2026-06-17T04:34:20.780" v="1853" actId="1076"/>
          <ac:picMkLst>
            <pc:docMk/>
            <pc:sldMk cId="2561363059" sldId="2142533961"/>
            <ac:picMk id="5" creationId="{14A8E837-1188-4036-BA63-B963EC13FD72}"/>
          </ac:picMkLst>
        </pc:picChg>
      </pc:sldChg>
      <pc:sldChg chg="addSp modSp">
        <pc:chgData name="" userId="26165060d6b98135" providerId="LiveId" clId="{490447BC-9C75-4DE0-8932-55CED432535D}" dt="2026-06-16T11:17:27.417" v="1821" actId="1076"/>
        <pc:sldMkLst>
          <pc:docMk/>
          <pc:sldMk cId="474577625" sldId="2142533963"/>
        </pc:sldMkLst>
        <pc:spChg chg="add mod">
          <ac:chgData name="" userId="26165060d6b98135" providerId="LiveId" clId="{490447BC-9C75-4DE0-8932-55CED432535D}" dt="2026-06-14T19:27:03.809" v="1782" actId="1076"/>
          <ac:spMkLst>
            <pc:docMk/>
            <pc:sldMk cId="474577625" sldId="2142533963"/>
            <ac:spMk id="5" creationId="{E232472B-0B7C-4B4E-992E-823CDFCE42FE}"/>
          </ac:spMkLst>
        </pc:spChg>
        <pc:spChg chg="add mod">
          <ac:chgData name="" userId="26165060d6b98135" providerId="LiveId" clId="{490447BC-9C75-4DE0-8932-55CED432535D}" dt="2026-06-15T04:59:26.582" v="1806" actId="1076"/>
          <ac:spMkLst>
            <pc:docMk/>
            <pc:sldMk cId="474577625" sldId="2142533963"/>
            <ac:spMk id="6" creationId="{05F3B138-9B79-4B28-A8CC-349DDDADFE25}"/>
          </ac:spMkLst>
        </pc:spChg>
        <pc:picChg chg="mod">
          <ac:chgData name="" userId="26165060d6b98135" providerId="LiveId" clId="{490447BC-9C75-4DE0-8932-55CED432535D}" dt="2026-06-16T11:17:27.417" v="1821" actId="1076"/>
          <ac:picMkLst>
            <pc:docMk/>
            <pc:sldMk cId="474577625" sldId="2142533963"/>
            <ac:picMk id="3" creationId="{65033194-838E-4526-8DE2-0F8A1029FA36}"/>
          </ac:picMkLst>
        </pc:picChg>
      </pc:sldChg>
      <pc:sldChg chg="modSp">
        <pc:chgData name="" userId="26165060d6b98135" providerId="LiveId" clId="{490447BC-9C75-4DE0-8932-55CED432535D}" dt="2026-06-17T04:53:50.561" v="1865" actId="1076"/>
        <pc:sldMkLst>
          <pc:docMk/>
          <pc:sldMk cId="2378069118" sldId="2142533970"/>
        </pc:sldMkLst>
        <pc:picChg chg="mod">
          <ac:chgData name="" userId="26165060d6b98135" providerId="LiveId" clId="{490447BC-9C75-4DE0-8932-55CED432535D}" dt="2026-06-17T04:53:50.561" v="1865" actId="1076"/>
          <ac:picMkLst>
            <pc:docMk/>
            <pc:sldMk cId="2378069118" sldId="2142533970"/>
            <ac:picMk id="2" creationId="{175B08C7-5188-48CB-A25D-1BEB5BA1F5BE}"/>
          </ac:picMkLst>
        </pc:picChg>
      </pc:sldChg>
      <pc:sldChg chg="addSp delSp modSp">
        <pc:chgData name="" userId="26165060d6b98135" providerId="LiveId" clId="{490447BC-9C75-4DE0-8932-55CED432535D}" dt="2026-06-17T04:49:25.668" v="1857" actId="1076"/>
        <pc:sldMkLst>
          <pc:docMk/>
          <pc:sldMk cId="1333806858" sldId="2142533981"/>
        </pc:sldMkLst>
        <pc:spChg chg="add mod">
          <ac:chgData name="" userId="26165060d6b98135" providerId="LiveId" clId="{490447BC-9C75-4DE0-8932-55CED432535D}" dt="2026-06-17T04:49:25.668" v="1857" actId="1076"/>
          <ac:spMkLst>
            <pc:docMk/>
            <pc:sldMk cId="1333806858" sldId="2142533981"/>
            <ac:spMk id="4" creationId="{B02DEF8F-6A4B-4001-AE34-F1EEAC42E7E0}"/>
          </ac:spMkLst>
        </pc:spChg>
        <pc:spChg chg="add del mod">
          <ac:chgData name="" userId="26165060d6b98135" providerId="LiveId" clId="{490447BC-9C75-4DE0-8932-55CED432535D}" dt="2026-06-17T04:49:16.423" v="1855" actId="478"/>
          <ac:spMkLst>
            <pc:docMk/>
            <pc:sldMk cId="1333806858" sldId="2142533981"/>
            <ac:spMk id="5" creationId="{76009F39-67DD-4373-A6E4-3E7FEDDE94DF}"/>
          </ac:spMkLst>
        </pc:spChg>
        <pc:spChg chg="add mod">
          <ac:chgData name="" userId="26165060d6b98135" providerId="LiveId" clId="{490447BC-9C75-4DE0-8932-55CED432535D}" dt="2026-06-17T04:49:19.691" v="1856" actId="1076"/>
          <ac:spMkLst>
            <pc:docMk/>
            <pc:sldMk cId="1333806858" sldId="2142533981"/>
            <ac:spMk id="6" creationId="{843BFB41-1ACF-4E30-9CDD-B96AE081058B}"/>
          </ac:spMkLst>
        </pc:spChg>
        <pc:picChg chg="mod">
          <ac:chgData name="" userId="26165060d6b98135" providerId="LiveId" clId="{490447BC-9C75-4DE0-8932-55CED432535D}" dt="2026-06-14T19:45:11.741" v="1802" actId="1076"/>
          <ac:picMkLst>
            <pc:docMk/>
            <pc:sldMk cId="1333806858" sldId="2142533981"/>
            <ac:picMk id="2" creationId="{C2CDB6AB-D824-4405-8B20-D99B739B0332}"/>
          </ac:picMkLst>
        </pc:picChg>
      </pc:sldChg>
      <pc:sldChg chg="modSp ord">
        <pc:chgData name="" userId="26165060d6b98135" providerId="LiveId" clId="{490447BC-9C75-4DE0-8932-55CED432535D}" dt="2026-06-14T19:33:26.808" v="1800" actId="1076"/>
        <pc:sldMkLst>
          <pc:docMk/>
          <pc:sldMk cId="1332672795" sldId="2142533982"/>
        </pc:sldMkLst>
        <pc:picChg chg="mod">
          <ac:chgData name="" userId="26165060d6b98135" providerId="LiveId" clId="{490447BC-9C75-4DE0-8932-55CED432535D}" dt="2026-06-14T19:33:26.808" v="1800" actId="1076"/>
          <ac:picMkLst>
            <pc:docMk/>
            <pc:sldMk cId="1332672795" sldId="2142533982"/>
            <ac:picMk id="3" creationId="{8F8B0D9C-EA89-4394-984D-7793CF191FD0}"/>
          </ac:picMkLst>
        </pc:picChg>
      </pc:sldChg>
      <pc:sldChg chg="add ord">
        <pc:chgData name="" userId="26165060d6b98135" providerId="LiveId" clId="{490447BC-9C75-4DE0-8932-55CED432535D}" dt="2026-06-17T04:54:56.858" v="1871"/>
        <pc:sldMkLst>
          <pc:docMk/>
          <pc:sldMk cId="3104426431" sldId="214253398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0E447-6A9A-4C6D-859D-973580516B61}" type="datetimeFigureOut">
              <a:rPr lang="en-ZW" smtClean="0"/>
              <a:t>13/6/2026</a:t>
            </a:fld>
            <a:endParaRPr lang="en-Z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B306D-2225-4D18-A524-5A93C289B6FB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514280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F59FB1-F58B-EF4F-8835-9E3EC9E82B29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17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915009552_2264x1509.jpg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740519873_3318x2212.jpg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8205" y="13076012"/>
            <a:ext cx="375103" cy="37959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3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835164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81026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7410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6127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1961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3857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0F43D00-6F96-4592-BFDA-D421050C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F6ECC061-3EDE-431E-B386-C6C6D49071CC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B08050-2D68-4592-9466-B377005E4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86D7EA7-546D-4F7A-BE39-54C8FF46D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EC22206-9579-4310-A2D1-AD216AC0CBD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04372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B8C1827-F85D-4D49-96DE-DB6EBFE5DA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9C57217-5A5A-4915-B17C-71538460A3E5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A5692AA-4404-4C7F-9E55-1010CF5D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A2B8CC4-E137-4EAD-98FB-5715C099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E500F0B-4E29-498D-B254-1B4B7BC7338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4788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Image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882A9C-1081-4756-B4E1-A7FDB90936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3C1EF800-28FD-4DA7-9D2F-CE3E13278138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C8A865-7348-4419-BB01-B04FFCB7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8032A19-7F12-4994-A8E4-1FFE6F40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C929573-7B65-4386-B704-5E3C36463A7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92459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B2E432-1747-4EA5-8A47-AAB5EE45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0AEB213F-4085-4373-A56A-7CA69FE40D41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E6F2D5-76EB-46DA-8D80-5057FA67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BDA5E0-E063-4A6F-8836-F3939412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183A28A-951E-484D-8567-447DE9781EE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94363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55CD0-5F7B-4A3E-8E78-E3B54353DF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78DF364-EE3B-4822-8050-0ABC3103ECF3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D610-EFEA-4D2A-98FB-CDC2CBCF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131E6-F03C-4BB3-8DA4-8E083B305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EE4E57C-0E5A-490C-8290-7DBB948446D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709093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4D8D1-3955-4E57-8AA9-63FFBBDE01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1FDFFB2C-92A3-40C7-9B23-6312B4D75319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C9904-A29A-4CF3-A2E7-56204BBA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62E4B-33B2-42F0-97EC-5A45035D3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294B9C0-5B6B-449C-9ABF-6F4CC789308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23941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79311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75245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620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91562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020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F64F46D-A6AB-475F-9CC9-BDED33074E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29CEA-509F-4710-84DF-8E3281B2A4BE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5CB3C9E-49CA-4140-BFD8-AADA5CD5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4D13B9-4E5E-439A-B7DF-5883B34D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7882BE-0943-45F1-95BF-9EDE41BAD0E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08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8D08891-CF32-43FF-8831-B3A660EFC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71B8B-E3E7-4D42-88F1-7AFE0032BBBB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D31B1D-5762-4E90-BBD2-DEE26E80F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3E7B02-379C-443D-9996-DFFFAFA50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744D94A-B9E0-45BC-B867-EEE5E1056F6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53352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0951F9-1E62-4BC7-BB87-EA431735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08B50-3D85-48B3-961F-CBF8A1B029DF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15459F-3523-40AA-A7A2-CBAF0485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B7D3C67-DF41-4A70-AD7D-EADBF90B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48680C5-651F-46AB-ADA6-FD141BFE49E1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671506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A840AA-6D4C-4CCA-B731-E513330D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6597-FA42-4B4C-9B4C-B5A4725BA922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D7CA9D-73CC-44C2-943D-4CB4D6BE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E0454E-5943-4255-A01C-7A25ECB6E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48F862E-1F86-4FAB-AF2C-CCE0722CF76C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98243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6CCCA-E846-44E1-BC6E-3CCEBAAAB1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CC67B-7A09-4B35-A67E-BD63E0B4C4C4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0344-EB38-4BF4-946D-45DF2FED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3C63B-AF59-4956-9292-531C9DB4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E4B8EDB-B5EC-4176-BDBE-F777CFC80A49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738759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229DB-6B9F-491B-B49D-5BE8F11F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ADF1D-39BE-4BA1-B793-D9DEED23F6C4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87892-C234-4001-96D6-C169014A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599E4-CA3E-4979-8C00-2993C8C9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3B118F0-F3AC-4F3C-AB4D-818AB87D0AFF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051827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602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167706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2472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9776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52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Imag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54139DF-6C20-4485-BB39-A591AE5ECA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936E1CF-1C83-446A-B02E-10C7A87C79B1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C53F1F-0FAB-41B8-9B53-0AA88E1C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C50ED45-E198-45D7-A96A-DDF12198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FAA75EB4-B6BF-43C7-95F6-C8ADC2B9670F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868629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69AB06-6AED-4B0C-AC74-A18FA858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E616CC6-A0A5-4C63-8E81-AC3B312AB83B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1B6CC5-9411-4E6F-868C-929D18AB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AE3A51-008F-4920-A613-0C5DD71F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5FA53C8-1EE9-42D9-85E0-FBADF49CF13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414541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93AD00-3FC7-42AA-8C4F-9544E8497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4EFD367A-A5B1-482A-9E25-0C43234E2C53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1382A6-028B-47C3-988B-9D2796BF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4E3CE2-CDA0-4E29-A3F7-6971A010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CEF31C7D-D7D6-4673-8060-9944788F615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17314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26197F-A5D9-419C-916C-66D09640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DBCE4D9A-639E-4E1C-A6B0-59E2C1097723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394652-DFE5-4EA2-8AAD-D67554D7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B4D232-E982-4685-B819-EFB904D1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D5BC115A-0D19-4FBA-B67D-DD0101D7E328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15496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753C3-C9A6-4FB3-9B33-8ACC51C5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337CEE44-3174-4135-A283-5BAB616FEEB7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F3E8C-954D-4BA8-B637-F98C7AF39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EB7DC-E9F7-4E77-981B-4E61E3C0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357A002-3559-4069-998C-1B266394B4FC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194878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F4F44-0467-48FF-A296-0FE1FBC491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44735F8A-BBF5-47BA-8789-9C6B4019A39D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E79D1-5A40-4FB3-8546-67D8F7838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1CF54-6A3D-450D-88B6-1578C9F25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619E886A-91AB-4804-890C-C4B22AAA0EF6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536697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1547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455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1916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091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1862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0F43D00-6F96-4592-BFDA-D421050C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F6ECC061-3EDE-431E-B386-C6C6D49071CC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B08050-2D68-4592-9466-B377005E4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86D7EA7-546D-4F7A-BE39-54C8FF46D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EC22206-9579-4310-A2D1-AD216AC0CBD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6811822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B8C1827-F85D-4D49-96DE-DB6EBFE5DA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9C57217-5A5A-4915-B17C-71538460A3E5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A5692AA-4404-4C7F-9E55-1010CF5D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A2B8CC4-E137-4EAD-98FB-5715C099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E500F0B-4E29-498D-B254-1B4B7BC7338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85011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882A9C-1081-4756-B4E1-A7FDB90936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3C1EF800-28FD-4DA7-9D2F-CE3E13278138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C8A865-7348-4419-BB01-B04FFCB7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8032A19-7F12-4994-A8E4-1FFE6F40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C929573-7B65-4386-B704-5E3C36463A7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48735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B2E432-1747-4EA5-8A47-AAB5EE45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0AEB213F-4085-4373-A56A-7CA69FE40D41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E6F2D5-76EB-46DA-8D80-5057FA67B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BDA5E0-E063-4A6F-8836-F3939412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183A28A-951E-484D-8567-447DE9781EE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145634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55CD0-5F7B-4A3E-8E78-E3B54353DF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78DF364-EE3B-4822-8050-0ABC3103ECF3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D610-EFEA-4D2A-98FB-CDC2CBCF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131E6-F03C-4BB3-8DA4-8E083B305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367748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EE4E57C-0E5A-490C-8290-7DBB948446DD}" type="slidenum">
              <a:rPr lang="en-ZA" altLang="en-US"/>
              <a:pPr>
                <a:defRPr/>
              </a:pPr>
              <a:t>‹#›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2855429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4D8D1-3955-4E57-8AA9-63FFBBDE01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1FDFFB2C-92A3-40C7-9B23-6312B4D75319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C9904-A29A-4CF3-A2E7-56204BBA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62E4B-33B2-42F0-97EC-5A45035D3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294B9C0-5B6B-449C-9ABF-6F4CC789308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0038323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2244727"/>
            <a:ext cx="16764000" cy="3470274"/>
          </a:xfrm>
          <a:prstGeom prst="rect">
            <a:avLst/>
          </a:prstGeom>
        </p:spPr>
        <p:txBody>
          <a:bodyPr anchor="b"/>
          <a:lstStyle>
            <a:lvl1pPr algn="ctr">
              <a:defRPr sz="12000" baseline="0"/>
            </a:lvl1pPr>
          </a:lstStyle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799" y="5969000"/>
            <a:ext cx="16764002" cy="604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8914459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30251"/>
            <a:ext cx="16332200" cy="2651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0" y="3651250"/>
            <a:ext cx="16332200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3780905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914402"/>
            <a:ext cx="15976600" cy="3276600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0" y="4394202"/>
            <a:ext cx="15976600" cy="7785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3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730251"/>
            <a:ext cx="16103600" cy="2651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0" y="3651250"/>
            <a:ext cx="7924800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7874000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9861278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730251"/>
            <a:ext cx="16306800" cy="2651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1" y="3362326"/>
            <a:ext cx="7880350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1" y="5010150"/>
            <a:ext cx="7880350" cy="73691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8077200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8077200" cy="73691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2261832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766" y="730251"/>
            <a:ext cx="15107480" cy="2651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5910226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5086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261" y="914400"/>
            <a:ext cx="4905790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914402"/>
            <a:ext cx="9432372" cy="1080770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38259" y="4114800"/>
            <a:ext cx="4905790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28825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766" y="914400"/>
            <a:ext cx="4879284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914402"/>
            <a:ext cx="9432372" cy="1080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r>
              <a:rPr lang="en-US" noProof="0"/>
              <a:t>Click icon to add picture</a:t>
            </a:r>
            <a:endParaRPr lang="en-ZW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4766" y="4114800"/>
            <a:ext cx="4879284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6580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261" y="730251"/>
            <a:ext cx="15186990" cy="26511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38260" y="3651250"/>
            <a:ext cx="15186992" cy="8702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8873052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2348948" cy="1162367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64765" y="730250"/>
            <a:ext cx="12480234" cy="11623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8045835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1476379" y="1946672"/>
            <a:ext cx="10572750" cy="4929188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1476379" y="6858003"/>
            <a:ext cx="10572750" cy="528637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6000">
                <a:solidFill>
                  <a:srgbClr val="73BFFF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6000">
                <a:solidFill>
                  <a:srgbClr val="73BFFF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6000">
                <a:solidFill>
                  <a:srgbClr val="73BFFF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6000">
                <a:solidFill>
                  <a:srgbClr val="73BFFF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6000">
                <a:solidFill>
                  <a:srgbClr val="73BFFF"/>
                </a:solidFill>
              </a:defRPr>
            </a:lvl5pPr>
          </a:lstStyle>
          <a:p>
            <a:pPr lvl="0"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40303898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625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58782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821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666424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2987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95A2A66-1AA9-B0D7-B047-6C4D43C5D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7DC5A-CF2D-41FC-99D9-3BF1D0CE586B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B388B0-246E-ADC8-C98D-57154AC8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527B403-4838-CB18-E754-9074B301B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FA4EC66-49BC-4E2A-8890-7BC42D11227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283784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5C917DC-BC6D-4C08-FA2C-8237FD37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9698B-7FCA-447B-842A-725866A6649B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CA4624A-4FE8-9E66-3489-03B7C380A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7B737F7-9218-E671-CBA8-D7712F01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5DBD178-0BEE-4114-B20D-856C13F076C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750074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74DCF3-82E1-AE18-8D37-1356AFD5A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C6F51-6840-40F2-8434-C15DC0CBE82A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C5C4B-8B58-3924-BFF9-57FDA6296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F3DA57-35B0-41DB-F0AD-8F5B9AC43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F8C55BD-41B9-4822-A2D5-0E076B7057B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7766816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28175C-5DE1-D171-6B39-09920D4F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017EA-9AA3-487F-BAC7-A2BFDA2F32D3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077550-C4C9-458D-1FD4-FC52DD19F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AD5C54-F39C-E675-E806-88F8A310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D3F1297-7C90-432D-89C4-9A72ABA17E4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970156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A0E35-1364-D6FD-0BEA-06312E597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3D76D-5AFD-4E2F-B659-E9E8809A336F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C0EBA-ADA7-E863-5CFF-61817080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7EE57-A343-2BD5-0DF5-75C5FA44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212CA1-EA1D-406F-9D01-49EF33BDD2E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3068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1F69D-C30E-245E-53E6-F76C00B34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53AA-0FB9-4824-94BB-D60D1C969EE2}" type="datetimeFigureOut">
              <a:rPr lang="en-ZA"/>
              <a:pPr>
                <a:defRPr/>
              </a:pPr>
              <a:t>2026/06/13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0BF26-4E78-8A4D-D112-2D65F9858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1D9C5-115B-265F-2F72-C964215E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3099B9-2CFA-49C2-AA52-A65803BCEF4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0894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2590800"/>
            <a:ext cx="23571200" cy="929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35200" y="304802"/>
            <a:ext cx="20726400" cy="1371600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5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mailto:dennis@rubiem.com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hyperlink" Target="http://www.aiinstituteafrica,com/" TargetMode="External"/><Relationship Id="rId2" Type="http://schemas.openxmlformats.org/officeDocument/2006/relationships/slideLayout" Target="../slideLayouts/slideLayout58.xml"/><Relationship Id="rId16" Type="http://schemas.openxmlformats.org/officeDocument/2006/relationships/hyperlink" Target="mailto:Chairman@Aiinstituteafrica.com" TargetMode="Externa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5" name="Picture 1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2252" y="11618259"/>
            <a:ext cx="2873008" cy="104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17989578" y="13000020"/>
            <a:ext cx="608852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W" dirty="0"/>
              <a:t>+</a:t>
            </a:r>
            <a:r>
              <a:rPr lang="en-ZW" sz="2800" dirty="0"/>
              <a:t>263 71 777 0666, </a:t>
            </a:r>
            <a:r>
              <a:rPr lang="en-ZW" sz="2800" dirty="0">
                <a:hlinkClick r:id="rId15"/>
              </a:rPr>
              <a:t>dennis@rubiem.com</a:t>
            </a:r>
            <a:r>
              <a:rPr lang="en-ZW" sz="2800" dirty="0"/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7" r:id="rId12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61BCB7F7-AE74-4E4D-B89F-D511307B1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CBEFC1C-158D-4D38-9792-773D3442DF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pic>
        <p:nvPicPr>
          <p:cNvPr id="2052" name="Picture 11">
            <a:extLst>
              <a:ext uri="{FF2B5EF4-FFF2-40B4-BE49-F238E27FC236}">
                <a16:creationId xmlns:a16="http://schemas.microsoft.com/office/drawing/2014/main" id="{881610AB-613C-416D-997C-A3C702EBBC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676" y="12239626"/>
            <a:ext cx="29591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5">
            <a:extLst>
              <a:ext uri="{FF2B5EF4-FFF2-40B4-BE49-F238E27FC236}">
                <a16:creationId xmlns:a16="http://schemas.microsoft.com/office/drawing/2014/main" id="{E9152CBB-6980-447E-B26C-4038A6EB537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6623050"/>
            <a:ext cx="708024" cy="6696076"/>
            <a:chOff x="837235" y="806488"/>
            <a:chExt cx="354760" cy="3349469"/>
          </a:xfrm>
        </p:grpSpPr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55044430-D0A9-454C-9F6D-97F637A8116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B182085-7D71-43AB-8254-3FD6D06D551F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1"/>
              <a:ext cx="0" cy="2660199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342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7E92346-1921-432D-B6C0-C5BC688AB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DDF2A287-1FE2-4809-A228-84D9802DA9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pic>
        <p:nvPicPr>
          <p:cNvPr id="2053" name="Picture 11">
            <a:extLst>
              <a:ext uri="{FF2B5EF4-FFF2-40B4-BE49-F238E27FC236}">
                <a16:creationId xmlns:a16="http://schemas.microsoft.com/office/drawing/2014/main" id="{AAA45B6C-4962-453E-9200-61DA4DC373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676" y="12239626"/>
            <a:ext cx="29591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4" name="Group 5">
            <a:extLst>
              <a:ext uri="{FF2B5EF4-FFF2-40B4-BE49-F238E27FC236}">
                <a16:creationId xmlns:a16="http://schemas.microsoft.com/office/drawing/2014/main" id="{E711627C-B9C2-4FBF-86C8-B6F031E8D0D3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6623050"/>
            <a:ext cx="708024" cy="6696076"/>
            <a:chOff x="837235" y="806488"/>
            <a:chExt cx="354760" cy="3349469"/>
          </a:xfrm>
        </p:grpSpPr>
        <p:pic>
          <p:nvPicPr>
            <p:cNvPr id="2055" name="Picture 6">
              <a:extLst>
                <a:ext uri="{FF2B5EF4-FFF2-40B4-BE49-F238E27FC236}">
                  <a16:creationId xmlns:a16="http://schemas.microsoft.com/office/drawing/2014/main" id="{A9B06BA6-1236-4DBD-9FA9-2C6E323D8A7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55A5A56-7105-447A-AA2B-A0DDE569CEB6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1"/>
              <a:ext cx="0" cy="2660199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6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272C5D93-7995-4FE6-90A2-93164B540D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00036E2-0C83-4138-84DB-39D19F65B8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grpSp>
        <p:nvGrpSpPr>
          <p:cNvPr id="2052" name="Group 5">
            <a:extLst>
              <a:ext uri="{FF2B5EF4-FFF2-40B4-BE49-F238E27FC236}">
                <a16:creationId xmlns:a16="http://schemas.microsoft.com/office/drawing/2014/main" id="{4CE87CA0-C6BE-4FB0-82D6-E6E994888D59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6623050"/>
            <a:ext cx="708024" cy="6696076"/>
            <a:chOff x="837235" y="806488"/>
            <a:chExt cx="354760" cy="3349469"/>
          </a:xfrm>
        </p:grpSpPr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25C7E76A-E6E0-476D-A024-4CE1F641EC4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480BAE4-0BDC-4C09-874D-E8DAE383B31E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1"/>
              <a:ext cx="0" cy="2660199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3" name="Picture 8">
            <a:extLst>
              <a:ext uri="{FF2B5EF4-FFF2-40B4-BE49-F238E27FC236}">
                <a16:creationId xmlns:a16="http://schemas.microsoft.com/office/drawing/2014/main" id="{9C1C430D-A3DE-4433-A7CB-3145C99288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27" y="12420601"/>
            <a:ext cx="11461750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85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61BCB7F7-AE74-4E4D-B89F-D511307B1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CBEFC1C-158D-4D38-9792-773D3442DF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ZA" altLang="en-US" dirty="0"/>
          </a:p>
        </p:txBody>
      </p:sp>
      <p:grpSp>
        <p:nvGrpSpPr>
          <p:cNvPr id="2053" name="Group 5">
            <a:extLst>
              <a:ext uri="{FF2B5EF4-FFF2-40B4-BE49-F238E27FC236}">
                <a16:creationId xmlns:a16="http://schemas.microsoft.com/office/drawing/2014/main" id="{E9152CBB-6980-447E-B26C-4038A6EB5374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6623050"/>
            <a:ext cx="708024" cy="6696076"/>
            <a:chOff x="837235" y="806488"/>
            <a:chExt cx="354760" cy="3349469"/>
          </a:xfrm>
        </p:grpSpPr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55044430-D0A9-454C-9F6D-97F637A8116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B182085-7D71-43AB-8254-3FD6D06D551F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1"/>
              <a:ext cx="0" cy="2660199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3828A44-7C14-4A08-BBC3-F84F05C72815}"/>
              </a:ext>
            </a:extLst>
          </p:cNvPr>
          <p:cNvSpPr txBox="1"/>
          <p:nvPr userDrawn="1"/>
        </p:nvSpPr>
        <p:spPr>
          <a:xfrm flipH="1">
            <a:off x="13025535" y="12561275"/>
            <a:ext cx="63448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sz="2800" dirty="0">
                <a:solidFill>
                  <a:srgbClr val="0070C0"/>
                </a:solidFill>
              </a:rPr>
              <a:t>admin@aiistituteafrica.com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9DFB0E-7453-4FA4-8FB9-2BBD81236B1C}"/>
              </a:ext>
            </a:extLst>
          </p:cNvPr>
          <p:cNvSpPr txBox="1"/>
          <p:nvPr userDrawn="1"/>
        </p:nvSpPr>
        <p:spPr>
          <a:xfrm flipH="1">
            <a:off x="17685169" y="12565025"/>
            <a:ext cx="634481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sz="2800" dirty="0">
                <a:solidFill>
                  <a:srgbClr val="0070C0"/>
                </a:solidFill>
              </a:rPr>
              <a:t>www.aiistituteafrica.com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8D4C5-C3A1-4AD1-913F-A73AB208012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71767" y="11911105"/>
            <a:ext cx="3026509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8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5">
            <a:extLst>
              <a:ext uri="{FF2B5EF4-FFF2-40B4-BE49-F238E27FC236}">
                <a16:creationId xmlns:a16="http://schemas.microsoft.com/office/drawing/2014/main" id="{4E9A9097-E61B-F33A-9304-6C900CAC3370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7229477"/>
            <a:ext cx="708024" cy="6696074"/>
            <a:chOff x="837235" y="806488"/>
            <a:chExt cx="354760" cy="3349469"/>
          </a:xfrm>
        </p:grpSpPr>
        <p:pic>
          <p:nvPicPr>
            <p:cNvPr id="4100" name="Picture 6">
              <a:extLst>
                <a:ext uri="{FF2B5EF4-FFF2-40B4-BE49-F238E27FC236}">
                  <a16:creationId xmlns:a16="http://schemas.microsoft.com/office/drawing/2014/main" id="{B03D40B5-67CD-C200-F6DF-507B743685D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B7C0DAF-FB42-4CC4-A6F0-A16146F66E52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0"/>
              <a:ext cx="0" cy="2660200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D3111F8-B652-9E0F-77FF-108D83661A4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60819" y="5325035"/>
            <a:ext cx="2277581" cy="10726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5612A7-430A-4B75-9758-11A6AAB620C4}"/>
              </a:ext>
            </a:extLst>
          </p:cNvPr>
          <p:cNvSpPr/>
          <p:nvPr userDrawn="1"/>
        </p:nvSpPr>
        <p:spPr>
          <a:xfrm>
            <a:off x="10587935" y="12900111"/>
            <a:ext cx="1306158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W" sz="3000" dirty="0"/>
              <a:t>+263 71 777 0666,      </a:t>
            </a:r>
            <a:r>
              <a:rPr lang="en-ZW" sz="3000" b="0" dirty="0"/>
              <a:t>Admin</a:t>
            </a:r>
            <a:r>
              <a:rPr lang="en-ZW" sz="3000" b="0" dirty="0">
                <a:hlinkClick r:id="rId16"/>
              </a:rPr>
              <a:t>@Aiinstituteafrica.com</a:t>
            </a:r>
            <a:r>
              <a:rPr lang="en-ZW" sz="3000" b="0" dirty="0"/>
              <a:t>      </a:t>
            </a:r>
            <a:r>
              <a:rPr lang="en-ZW" sz="3000" b="0" dirty="0">
                <a:hlinkClick r:id="rId17"/>
              </a:rPr>
              <a:t>www.aiinstituteafrica,com</a:t>
            </a:r>
            <a:r>
              <a:rPr lang="en-ZW" sz="3000" b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0895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  <a:ea typeface="ＭＳ Ｐゴシック" panose="020B0600070205080204" pitchFamily="34" charset="-128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  <a:ea typeface="ＭＳ Ｐゴシック" panose="020B0600070205080204" pitchFamily="34" charset="-128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  <a:ea typeface="ＭＳ Ｐゴシック" panose="020B0600070205080204" pitchFamily="34" charset="-128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  <a:ea typeface="ＭＳ Ｐゴシック" panose="020B0600070205080204" pitchFamily="34" charset="-128"/>
          <a:cs typeface="ＭＳ Ｐゴシック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charset="0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D2A835A0-6734-EDA6-3B80-9078A9FA0C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1303AF2C-E91B-CED2-37A1-675FB5E288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pic>
        <p:nvPicPr>
          <p:cNvPr id="5124" name="Picture 6">
            <a:extLst>
              <a:ext uri="{FF2B5EF4-FFF2-40B4-BE49-F238E27FC236}">
                <a16:creationId xmlns:a16="http://schemas.microsoft.com/office/drawing/2014/main" id="{46575E2B-6EF7-CE2D-E2D6-C7E7A196B8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6" y="0"/>
            <a:ext cx="2044700" cy="208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1">
            <a:extLst>
              <a:ext uri="{FF2B5EF4-FFF2-40B4-BE49-F238E27FC236}">
                <a16:creationId xmlns:a16="http://schemas.microsoft.com/office/drawing/2014/main" id="{69FE50BF-4ADD-E3FF-1EAE-3F3F296871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676" y="12239626"/>
            <a:ext cx="29591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6" name="Group 5">
            <a:extLst>
              <a:ext uri="{FF2B5EF4-FFF2-40B4-BE49-F238E27FC236}">
                <a16:creationId xmlns:a16="http://schemas.microsoft.com/office/drawing/2014/main" id="{2ABE98DA-EE67-33A8-77FE-29163CB268C9}"/>
              </a:ext>
            </a:extLst>
          </p:cNvPr>
          <p:cNvGrpSpPr>
            <a:grpSpLocks/>
          </p:cNvGrpSpPr>
          <p:nvPr userDrawn="1"/>
        </p:nvGrpSpPr>
        <p:grpSpPr bwMode="auto">
          <a:xfrm flipH="1">
            <a:off x="23675976" y="6623050"/>
            <a:ext cx="708024" cy="6696076"/>
            <a:chOff x="837235" y="806488"/>
            <a:chExt cx="354760" cy="3349469"/>
          </a:xfrm>
        </p:grpSpPr>
        <p:pic>
          <p:nvPicPr>
            <p:cNvPr id="5127" name="Picture 6">
              <a:extLst>
                <a:ext uri="{FF2B5EF4-FFF2-40B4-BE49-F238E27FC236}">
                  <a16:creationId xmlns:a16="http://schemas.microsoft.com/office/drawing/2014/main" id="{3B481F6E-CC5F-89C7-0537-FCF3B30EFB9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37" y="806488"/>
              <a:ext cx="354758" cy="3349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49FAAAC-A67E-1E70-9669-2B71CFA67D69}"/>
                </a:ext>
              </a:extLst>
            </p:cNvPr>
            <p:cNvCxnSpPr>
              <a:cxnSpLocks/>
            </p:cNvCxnSpPr>
            <p:nvPr/>
          </p:nvCxnSpPr>
          <p:spPr>
            <a:xfrm>
              <a:off x="837235" y="1109831"/>
              <a:ext cx="0" cy="2660199"/>
            </a:xfrm>
            <a:prstGeom prst="line">
              <a:avLst/>
            </a:prstGeom>
            <a:ln w="19050">
              <a:solidFill>
                <a:schemeClr val="tx1">
                  <a:alpha val="1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462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ehaviour">
            <a:extLst>
              <a:ext uri="{FF2B5EF4-FFF2-40B4-BE49-F238E27FC236}">
                <a16:creationId xmlns:a16="http://schemas.microsoft.com/office/drawing/2014/main" id="{76F8CFF5-E903-4BCD-83A6-09E8C897CD55}"/>
              </a:ext>
            </a:extLst>
          </p:cNvPr>
          <p:cNvSpPr txBox="1">
            <a:spLocks/>
          </p:cNvSpPr>
          <p:nvPr/>
        </p:nvSpPr>
        <p:spPr>
          <a:xfrm>
            <a:off x="905433" y="1248289"/>
            <a:ext cx="23700239" cy="779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700" b="0" i="0" u="none" strike="noStrike" cap="none" spc="-307" baseline="0">
                <a:solidFill>
                  <a:schemeClr val="accent1">
                    <a:lumOff val="-24499"/>
                  </a:schemeClr>
                </a:solidFill>
                <a:uFillTx/>
                <a:latin typeface="Big Caslon Medium"/>
                <a:ea typeface="Big Caslon Medium"/>
                <a:cs typeface="Big Caslon Medium"/>
                <a:sym typeface="Big Caslon Medium"/>
              </a:defRPr>
            </a:lvl1pPr>
            <a:lvl2pPr marL="0" marR="0" indent="457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indent="914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indent="1371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indent="18288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indent="22860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indent="2743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indent="3200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indent="3657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eaLnBrk="0">
              <a:lnSpc>
                <a:spcPct val="200000"/>
              </a:lnSpc>
            </a:pPr>
            <a:r>
              <a:rPr lang="en-ZW" sz="8800" b="1" i="1" spc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Intelligence Transformation</a:t>
            </a:r>
          </a:p>
          <a:p>
            <a:pPr eaLnBrk="0">
              <a:lnSpc>
                <a:spcPct val="200000"/>
              </a:lnSpc>
            </a:pPr>
            <a:r>
              <a:rPr lang="en-ZW" sz="6000" b="1" i="1" spc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Beyond AI – The Rise of Distributed Intelligence </a:t>
            </a:r>
            <a:endParaRPr lang="en-ZW" sz="6000" dirty="0">
              <a:solidFill>
                <a:srgbClr val="FF0000"/>
              </a:solidFill>
            </a:endParaRPr>
          </a:p>
          <a:p>
            <a:pPr eaLnBrk="0">
              <a:lnSpc>
                <a:spcPct val="200000"/>
              </a:lnSpc>
            </a:pPr>
            <a:r>
              <a:rPr lang="en-ZW" sz="3600" dirty="0">
                <a:solidFill>
                  <a:srgbClr val="FF0000"/>
                </a:solidFill>
              </a:rPr>
              <a:t>Dr Dennis Magaya </a:t>
            </a:r>
          </a:p>
          <a:p>
            <a:pPr eaLnBrk="0">
              <a:lnSpc>
                <a:spcPct val="200000"/>
              </a:lnSpc>
            </a:pPr>
            <a:r>
              <a:rPr lang="en-ZW" sz="3600" b="1" i="1" spc="0" dirty="0">
                <a:solidFill>
                  <a:schemeClr val="tx1"/>
                </a:solidFill>
                <a:sym typeface="Canela Text Regular"/>
              </a:rPr>
              <a:t>17 June 2026</a:t>
            </a:r>
            <a:endParaRPr lang="en-ZW" sz="3600" dirty="0">
              <a:solidFill>
                <a:schemeClr val="tx1"/>
              </a:solidFill>
            </a:endParaRPr>
          </a:p>
          <a:p>
            <a:pPr eaLnBrk="0">
              <a:lnSpc>
                <a:spcPct val="200000"/>
              </a:lnSpc>
            </a:pPr>
            <a:endParaRPr lang="en-ZW" sz="3600" dirty="0">
              <a:solidFill>
                <a:srgbClr val="FF0000"/>
              </a:solidFill>
            </a:endParaRPr>
          </a:p>
        </p:txBody>
      </p:sp>
      <p:sp>
        <p:nvSpPr>
          <p:cNvPr id="6" name="Behaviour">
            <a:extLst>
              <a:ext uri="{FF2B5EF4-FFF2-40B4-BE49-F238E27FC236}">
                <a16:creationId xmlns:a16="http://schemas.microsoft.com/office/drawing/2014/main" id="{77708944-0712-4ECA-A65B-BB9B03BF73F1}"/>
              </a:ext>
            </a:extLst>
          </p:cNvPr>
          <p:cNvSpPr txBox="1">
            <a:spLocks/>
          </p:cNvSpPr>
          <p:nvPr/>
        </p:nvSpPr>
        <p:spPr>
          <a:xfrm>
            <a:off x="905433" y="8571986"/>
            <a:ext cx="22573129" cy="3209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Autofit/>
          </a:bodyPr>
          <a:lstStyle>
            <a:lvl1pPr marL="0" marR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700" b="0" i="0" u="none" strike="noStrike" cap="none" spc="-307" baseline="0">
                <a:solidFill>
                  <a:schemeClr val="accent1">
                    <a:lumOff val="-24499"/>
                  </a:schemeClr>
                </a:solidFill>
                <a:uFillTx/>
                <a:latin typeface="Big Caslon Medium"/>
                <a:ea typeface="Big Caslon Medium"/>
                <a:cs typeface="Big Caslon Medium"/>
                <a:sym typeface="Big Caslon Medium"/>
              </a:defRPr>
            </a:lvl1pPr>
            <a:lvl2pPr marL="0" marR="0" indent="457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indent="914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indent="1371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indent="18288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indent="22860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indent="27432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indent="32004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indent="365760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eaLnBrk="0">
              <a:lnSpc>
                <a:spcPct val="90000"/>
              </a:lnSpc>
            </a:pPr>
            <a:r>
              <a:rPr lang="en-ZW" sz="5400" b="1" i="1" spc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Canela Text Regular"/>
              </a:rPr>
              <a:t> </a:t>
            </a:r>
          </a:p>
          <a:p>
            <a:pPr hangingPunct="1"/>
            <a:r>
              <a:rPr lang="en-ZW" sz="100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2B22F-938F-42FF-9574-C33508D7D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494" y="9231465"/>
            <a:ext cx="3656116" cy="290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3769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CDB6AB-D824-4405-8B20-D99B739B0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326" y="625482"/>
            <a:ext cx="12789179" cy="92071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2DEF8F-6A4B-4001-AE34-F1EEAC42E7E0}"/>
              </a:ext>
            </a:extLst>
          </p:cNvPr>
          <p:cNvSpPr/>
          <p:nvPr/>
        </p:nvSpPr>
        <p:spPr>
          <a:xfrm>
            <a:off x="6956607" y="10333971"/>
            <a:ext cx="1219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ZW" b="1" dirty="0">
                <a:solidFill>
                  <a:srgbClr val="FF0000"/>
                </a:solidFill>
              </a:rPr>
              <a:t>Judgement without belonging can become power without memory, context or shame.</a:t>
            </a:r>
            <a:br>
              <a:rPr lang="en-ZW" b="1" dirty="0">
                <a:solidFill>
                  <a:srgbClr val="FF0000"/>
                </a:solidFill>
              </a:rPr>
            </a:b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BFB41-1ACF-4E30-9CDD-B96AE081058B}"/>
              </a:ext>
            </a:extLst>
          </p:cNvPr>
          <p:cNvSpPr/>
          <p:nvPr/>
        </p:nvSpPr>
        <p:spPr>
          <a:xfrm>
            <a:off x="7110916" y="11236605"/>
            <a:ext cx="1188338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What standard should intelligent systems be judged by if they are powerful but not human?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06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1E423B-41A5-4271-9D43-BA0E90950303}"/>
              </a:ext>
            </a:extLst>
          </p:cNvPr>
          <p:cNvSpPr txBox="1"/>
          <p:nvPr/>
        </p:nvSpPr>
        <p:spPr>
          <a:xfrm>
            <a:off x="6424209" y="2391702"/>
            <a:ext cx="6092267" cy="1542987"/>
          </a:xfrm>
          <a:prstGeom prst="rect">
            <a:avLst/>
          </a:prstGeom>
          <a:noFill/>
          <a:ln w="12700" cap="flat">
            <a:solidFill>
              <a:srgbClr val="008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ZW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Text Regular"/>
              <a:ea typeface="Canela Text Regular"/>
              <a:cs typeface="Canela Text Regular"/>
              <a:sym typeface="Canela Text Regular"/>
            </a:endParaRP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ZW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nela Text Regular"/>
                <a:ea typeface="Canela Text Regular"/>
                <a:cs typeface="Canela Text Regular"/>
                <a:sym typeface="Canela Text Regular"/>
              </a:rPr>
              <a:t>Intelligence Transformation </a:t>
            </a: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ZW" sz="3200" b="1" i="1" dirty="0">
                <a:solidFill>
                  <a:srgbClr val="FF0000"/>
                </a:solidFill>
              </a:rPr>
              <a:t>Guiding Framework</a:t>
            </a:r>
            <a:endParaRPr kumimoji="0" lang="en-ZW" sz="3200" b="1" i="1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nela Text 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96EA64-CFDC-412D-90DD-4119B8999AE1}"/>
              </a:ext>
            </a:extLst>
          </p:cNvPr>
          <p:cNvSpPr txBox="1"/>
          <p:nvPr/>
        </p:nvSpPr>
        <p:spPr>
          <a:xfrm>
            <a:off x="6203631" y="8903462"/>
            <a:ext cx="6323402" cy="1542987"/>
          </a:xfrm>
          <a:prstGeom prst="rect">
            <a:avLst/>
          </a:prstGeom>
          <a:noFill/>
          <a:ln w="12700" cap="flat">
            <a:solidFill>
              <a:srgbClr val="008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ZW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Text Regular"/>
              <a:ea typeface="Canela Text Regular"/>
              <a:cs typeface="Canela Text Regular"/>
              <a:sym typeface="Canela Text Regular"/>
            </a:endParaRP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ZW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nela Text Regular"/>
                <a:ea typeface="Canela Text Regular"/>
                <a:cs typeface="Canela Text Regular"/>
                <a:sym typeface="Canela Text Regular"/>
              </a:rPr>
              <a:t>Digital Transformation </a:t>
            </a: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ZW" sz="3200" b="1" i="1" dirty="0">
                <a:solidFill>
                  <a:srgbClr val="FF0000"/>
                </a:solidFill>
              </a:rPr>
              <a:t>Foundation</a:t>
            </a:r>
            <a:endParaRPr kumimoji="0" lang="en-ZW" sz="3200" b="1" i="1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nela Text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318C3-9FF7-4F34-8B65-6FFAA33E9F24}"/>
              </a:ext>
            </a:extLst>
          </p:cNvPr>
          <p:cNvSpPr txBox="1"/>
          <p:nvPr/>
        </p:nvSpPr>
        <p:spPr>
          <a:xfrm>
            <a:off x="6241329" y="5647582"/>
            <a:ext cx="6092267" cy="1542987"/>
          </a:xfrm>
          <a:prstGeom prst="rect">
            <a:avLst/>
          </a:prstGeom>
          <a:noFill/>
          <a:ln w="12700" cap="flat">
            <a:solidFill>
              <a:srgbClr val="008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ZW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Text Regular"/>
              <a:ea typeface="Canela Text Regular"/>
              <a:cs typeface="Canela Text Regular"/>
              <a:sym typeface="Canela Text Regular"/>
            </a:endParaRP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ZW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nela Text Regular"/>
                <a:ea typeface="Canela Text Regular"/>
                <a:cs typeface="Canela Text Regular"/>
                <a:sym typeface="Canela Text Regular"/>
              </a:rPr>
              <a:t>Artificial Intelligence</a:t>
            </a:r>
          </a:p>
          <a:p>
            <a:pPr marL="0" marR="0" indent="0" algn="ctr" defTabSz="2438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ZW" sz="3200" b="1" i="1" dirty="0">
                <a:solidFill>
                  <a:srgbClr val="FF0000"/>
                </a:solidFill>
              </a:rPr>
              <a:t>Capability </a:t>
            </a:r>
            <a:r>
              <a:rPr kumimoji="0" lang="en-ZW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nela Text Regular"/>
                <a:ea typeface="Canela Text Regular"/>
                <a:cs typeface="Canela Text Regular"/>
                <a:sym typeface="Canela Text Regular"/>
              </a:rPr>
              <a:t> 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78149618-FFA7-4085-BB8F-4E866707AAC6}"/>
              </a:ext>
            </a:extLst>
          </p:cNvPr>
          <p:cNvSpPr/>
          <p:nvPr/>
        </p:nvSpPr>
        <p:spPr>
          <a:xfrm rot="10800000">
            <a:off x="6554194" y="8109464"/>
            <a:ext cx="5391139" cy="534979"/>
          </a:xfrm>
          <a:prstGeom prst="down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F8AB45-7837-4A7F-ADFC-3B9ED8449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3750" y="4854132"/>
            <a:ext cx="3000862" cy="30008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0BBD8B-208F-4B7D-BC20-F4F96E3AD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9460" y="8109464"/>
            <a:ext cx="3805490" cy="22124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FEACC9-C7AE-47F3-988F-D2AF8501B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9905" y="2449361"/>
            <a:ext cx="2409390" cy="15983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15CB26-1B42-4B84-BCC6-23B755A14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9240" y="2449361"/>
            <a:ext cx="1900614" cy="15558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BC5B92-9339-4F74-88EE-7D9DA13CE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40514" y="2043859"/>
            <a:ext cx="2409391" cy="2409391"/>
          </a:xfrm>
          <a:prstGeom prst="rect">
            <a:avLst/>
          </a:prstGeom>
        </p:spPr>
      </p:pic>
      <p:sp>
        <p:nvSpPr>
          <p:cNvPr id="31" name="Arrow: Down 30">
            <a:extLst>
              <a:ext uri="{FF2B5EF4-FFF2-40B4-BE49-F238E27FC236}">
                <a16:creationId xmlns:a16="http://schemas.microsoft.com/office/drawing/2014/main" id="{32978561-0BA9-4436-97AA-83E3B8500D96}"/>
              </a:ext>
            </a:extLst>
          </p:cNvPr>
          <p:cNvSpPr/>
          <p:nvPr/>
        </p:nvSpPr>
        <p:spPr>
          <a:xfrm rot="10800000">
            <a:off x="6424209" y="4319152"/>
            <a:ext cx="5391139" cy="534979"/>
          </a:xfrm>
          <a:prstGeom prst="down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9B4488-2CB8-4B0D-A954-293D1520032B}"/>
              </a:ext>
            </a:extLst>
          </p:cNvPr>
          <p:cNvSpPr/>
          <p:nvPr/>
        </p:nvSpPr>
        <p:spPr>
          <a:xfrm>
            <a:off x="4143920" y="-219450"/>
            <a:ext cx="17343209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Beyond AI Adoption: Intelligence Transformation</a:t>
            </a:r>
            <a:endParaRPr lang="en-ZW" sz="6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0F9C1D-B8FA-414E-A3D8-34C17B00BD83}"/>
              </a:ext>
            </a:extLst>
          </p:cNvPr>
          <p:cNvSpPr/>
          <p:nvPr/>
        </p:nvSpPr>
        <p:spPr>
          <a:xfrm>
            <a:off x="3928768" y="10982477"/>
            <a:ext cx="13170472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 not about choosing digital transformation, AI and Intelligence Transformation; </a:t>
            </a:r>
          </a:p>
          <a:p>
            <a:pPr>
              <a:lnSpc>
                <a:spcPct val="150000"/>
              </a:lnSpc>
            </a:pP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 about placing them in the right order.</a:t>
            </a:r>
            <a:endParaRPr lang="en-ZW" sz="28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788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71DFC7-99A7-4CA9-A9DB-CFA001055161}"/>
              </a:ext>
            </a:extLst>
          </p:cNvPr>
          <p:cNvSpPr/>
          <p:nvPr/>
        </p:nvSpPr>
        <p:spPr>
          <a:xfrm>
            <a:off x="5730114" y="2067664"/>
            <a:ext cx="14254222" cy="8152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Intelligence Transformation </a:t>
            </a:r>
          </a:p>
          <a:p>
            <a:pPr>
              <a:lnSpc>
                <a:spcPct val="150000"/>
              </a:lnSpc>
            </a:pPr>
            <a:endParaRPr lang="en-ZW" sz="4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en-ZW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Discipline to Design Intelligence –</a:t>
            </a:r>
          </a:p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en-ZW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So that Humans Remain Humane When Intelligence is -</a:t>
            </a:r>
          </a:p>
          <a:p>
            <a:pPr>
              <a:lnSpc>
                <a:spcPct val="150000"/>
              </a:lnSpc>
            </a:pPr>
            <a:r>
              <a:rPr lang="en-ZW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Abundant and Distributed -</a:t>
            </a:r>
          </a:p>
          <a:p>
            <a:pPr>
              <a:lnSpc>
                <a:spcPct val="150000"/>
              </a:lnSpc>
            </a:pPr>
            <a:r>
              <a:rPr lang="en-ZW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ZW" sz="6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97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ated image: Intelligence across humans, machines, society">
            <a:extLst>
              <a:ext uri="{FF2B5EF4-FFF2-40B4-BE49-F238E27FC236}">
                <a16:creationId xmlns:a16="http://schemas.microsoft.com/office/drawing/2014/main" id="{E40E144E-CE0C-45AE-AAAB-C376FA262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4" name="AutoShape 4" descr="Generated image: Intelligence across humans, machines, society">
            <a:extLst>
              <a:ext uri="{FF2B5EF4-FFF2-40B4-BE49-F238E27FC236}">
                <a16:creationId xmlns:a16="http://schemas.microsoft.com/office/drawing/2014/main" id="{EE41347B-0F04-44AC-B4DD-4898A649C5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424D3E-1A12-4CB2-B2CD-ECC03197D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103" y="2660217"/>
            <a:ext cx="13780994" cy="77559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F67584D-BB01-477B-87A3-B7202BA5CED6}"/>
              </a:ext>
            </a:extLst>
          </p:cNvPr>
          <p:cNvSpPr/>
          <p:nvPr/>
        </p:nvSpPr>
        <p:spPr>
          <a:xfrm>
            <a:off x="4742329" y="837864"/>
            <a:ext cx="15508941" cy="12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Intelligence Located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4F036D-7315-4942-8954-C8414D78406A}"/>
              </a:ext>
            </a:extLst>
          </p:cNvPr>
          <p:cNvSpPr/>
          <p:nvPr/>
        </p:nvSpPr>
        <p:spPr>
          <a:xfrm>
            <a:off x="5149103" y="11205347"/>
            <a:ext cx="13357412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is a Catalyst to Distribute Intelligence in Multiple Locations </a:t>
            </a:r>
          </a:p>
        </p:txBody>
      </p:sp>
    </p:spTree>
    <p:extLst>
      <p:ext uri="{BB962C8B-B14F-4D97-AF65-F5344CB8AC3E}">
        <p14:creationId xmlns:p14="http://schemas.microsoft.com/office/powerpoint/2010/main" val="1077765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ated image: Intelligence across humans, machines, society">
            <a:extLst>
              <a:ext uri="{FF2B5EF4-FFF2-40B4-BE49-F238E27FC236}">
                <a16:creationId xmlns:a16="http://schemas.microsoft.com/office/drawing/2014/main" id="{E40E144E-CE0C-45AE-AAAB-C376FA262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4" name="AutoShape 4" descr="Generated image: Intelligence across humans, machines, society">
            <a:extLst>
              <a:ext uri="{FF2B5EF4-FFF2-40B4-BE49-F238E27FC236}">
                <a16:creationId xmlns:a16="http://schemas.microsoft.com/office/drawing/2014/main" id="{EE41347B-0F04-44AC-B4DD-4898A649C5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7C632-42CB-4DEB-8804-59C816721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591" y="2218204"/>
            <a:ext cx="11463618" cy="77822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C2AAA-07FA-420F-B788-89646C252A98}"/>
              </a:ext>
            </a:extLst>
          </p:cNvPr>
          <p:cNvSpPr/>
          <p:nvPr/>
        </p:nvSpPr>
        <p:spPr>
          <a:xfrm>
            <a:off x="4742329" y="515135"/>
            <a:ext cx="15508941" cy="12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Type of Intelligence Do We Have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94A7F2-89CB-4213-A6E8-5EFD2A06EDC1}"/>
              </a:ext>
            </a:extLst>
          </p:cNvPr>
          <p:cNvSpPr/>
          <p:nvPr/>
        </p:nvSpPr>
        <p:spPr>
          <a:xfrm>
            <a:off x="6158752" y="10239208"/>
            <a:ext cx="11761695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is a Capability added to Types of Intelligence </a:t>
            </a:r>
          </a:p>
        </p:txBody>
      </p:sp>
    </p:spTree>
    <p:extLst>
      <p:ext uri="{BB962C8B-B14F-4D97-AF65-F5344CB8AC3E}">
        <p14:creationId xmlns:p14="http://schemas.microsoft.com/office/powerpoint/2010/main" val="1833007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D7EFBB-ACF4-4C0E-B680-C74CFC82D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411" y="2384611"/>
            <a:ext cx="10877177" cy="81578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46A7D6-EDE2-4F4F-B24F-67756287AADC}"/>
              </a:ext>
            </a:extLst>
          </p:cNvPr>
          <p:cNvSpPr/>
          <p:nvPr/>
        </p:nvSpPr>
        <p:spPr>
          <a:xfrm>
            <a:off x="4742329" y="837864"/>
            <a:ext cx="15508941" cy="12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5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Should Intelligence Change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0EA4BE-95EE-459B-9D76-876F4B8F9A59}"/>
              </a:ext>
            </a:extLst>
          </p:cNvPr>
          <p:cNvSpPr/>
          <p:nvPr/>
        </p:nvSpPr>
        <p:spPr>
          <a:xfrm>
            <a:off x="4966447" y="10842024"/>
            <a:ext cx="1610061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do not redesign what counts, what is trusted, who decides and how action holds </a:t>
            </a:r>
          </a:p>
          <a:p>
            <a:endParaRPr lang="en-GB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together, AI will only accelerate the old logic.</a:t>
            </a:r>
            <a:endParaRPr lang="en-ZW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53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Distributed intelligence network infographic">
            <a:extLst>
              <a:ext uri="{FF2B5EF4-FFF2-40B4-BE49-F238E27FC236}">
                <a16:creationId xmlns:a16="http://schemas.microsoft.com/office/drawing/2014/main" id="{B0448E0B-7EAA-4521-BC3D-481C462AB7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3" name="AutoShape 2" descr="Generated image: Distributed intelligence and collaborative networks">
            <a:extLst>
              <a:ext uri="{FF2B5EF4-FFF2-40B4-BE49-F238E27FC236}">
                <a16:creationId xmlns:a16="http://schemas.microsoft.com/office/drawing/2014/main" id="{61202676-F986-412E-9676-68EDF1FED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4" name="AutoShape 4" descr="Generated image: Distributed intelligence and collaborative networks">
            <a:extLst>
              <a:ext uri="{FF2B5EF4-FFF2-40B4-BE49-F238E27FC236}">
                <a16:creationId xmlns:a16="http://schemas.microsoft.com/office/drawing/2014/main" id="{E10C634D-0BEC-4658-BDE2-1961482B22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5" name="AutoShape 6" descr="Generated image: Distributed intelligence and collaborative networks">
            <a:extLst>
              <a:ext uri="{FF2B5EF4-FFF2-40B4-BE49-F238E27FC236}">
                <a16:creationId xmlns:a16="http://schemas.microsoft.com/office/drawing/2014/main" id="{F4E5C9B8-2C09-4609-BB1A-4A489857C4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5B08C7-5188-48CB-A25D-1BEB5BA1F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1" y="1179278"/>
            <a:ext cx="17588635" cy="98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069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71DFC7-99A7-4CA9-A9DB-CFA001055161}"/>
              </a:ext>
            </a:extLst>
          </p:cNvPr>
          <p:cNvSpPr/>
          <p:nvPr/>
        </p:nvSpPr>
        <p:spPr>
          <a:xfrm>
            <a:off x="6698704" y="1893362"/>
            <a:ext cx="12989453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6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#7. The Monday Morning Question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D53090-6D8F-4D79-9BA1-0CFC7DC6B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8572" y="6858000"/>
            <a:ext cx="5829300" cy="4076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26BC61-F898-42C2-A8DD-098F4CA7C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196" y="6858000"/>
            <a:ext cx="5829300" cy="3819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7C391-F553-42DF-922B-1405C8F1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3712" y="7210078"/>
            <a:ext cx="4762499" cy="2630269"/>
          </a:xfrm>
          <a:prstGeom prst="rect">
            <a:avLst/>
          </a:prstGeom>
        </p:spPr>
      </p:pic>
      <p:sp>
        <p:nvSpPr>
          <p:cNvPr id="9" name="AutoShape 2" descr="Distributed intelligence network infographic">
            <a:extLst>
              <a:ext uri="{FF2B5EF4-FFF2-40B4-BE49-F238E27FC236}">
                <a16:creationId xmlns:a16="http://schemas.microsoft.com/office/drawing/2014/main" id="{FB7BAF88-7F0F-4E17-BC45-37C25AAAE5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334750" y="-5124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E3E8A1-FA4C-45E8-BBAD-AA9B0F424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6865" y="3574600"/>
            <a:ext cx="2630269" cy="26302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3D0034-FA64-4578-BB82-4ED1BBDAA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3580" y="7407463"/>
            <a:ext cx="3812548" cy="297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90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ated image: Intelligence across humans, machines, society">
            <a:extLst>
              <a:ext uri="{FF2B5EF4-FFF2-40B4-BE49-F238E27FC236}">
                <a16:creationId xmlns:a16="http://schemas.microsoft.com/office/drawing/2014/main" id="{E40E144E-CE0C-45AE-AAAB-C376FA262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4" name="AutoShape 4" descr="Generated image: Intelligence across humans, machines, society">
            <a:extLst>
              <a:ext uri="{FF2B5EF4-FFF2-40B4-BE49-F238E27FC236}">
                <a16:creationId xmlns:a16="http://schemas.microsoft.com/office/drawing/2014/main" id="{EE41347B-0F04-44AC-B4DD-4898A649C5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F4C0C-1610-4182-A9A3-74ABB9696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020" y="833120"/>
            <a:ext cx="16443960" cy="1096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26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ated image: Intelligence across humans, machines, society">
            <a:extLst>
              <a:ext uri="{FF2B5EF4-FFF2-40B4-BE49-F238E27FC236}">
                <a16:creationId xmlns:a16="http://schemas.microsoft.com/office/drawing/2014/main" id="{E40E144E-CE0C-45AE-AAAB-C376FA262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4" name="AutoShape 4" descr="Generated image: Intelligence across humans, machines, society">
            <a:extLst>
              <a:ext uri="{FF2B5EF4-FFF2-40B4-BE49-F238E27FC236}">
                <a16:creationId xmlns:a16="http://schemas.microsoft.com/office/drawing/2014/main" id="{EE41347B-0F04-44AC-B4DD-4898A649C5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B16AE-34A9-4965-9040-F3E3765C023D}"/>
              </a:ext>
            </a:extLst>
          </p:cNvPr>
          <p:cNvSpPr/>
          <p:nvPr/>
        </p:nvSpPr>
        <p:spPr>
          <a:xfrm>
            <a:off x="4249271" y="3514165"/>
            <a:ext cx="17839764" cy="3965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AI Strategy will not succeed because a country adopts AI. </a:t>
            </a:r>
          </a:p>
          <a:p>
            <a:pPr>
              <a:lnSpc>
                <a:spcPct val="200000"/>
              </a:lnSpc>
            </a:pPr>
            <a:r>
              <a:rPr lang="en-GB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will succeed if the country organises intelligence across </a:t>
            </a:r>
          </a:p>
          <a:p>
            <a:pPr>
              <a:lnSpc>
                <a:spcPct val="200000"/>
              </a:lnSpc>
            </a:pPr>
            <a:r>
              <a:rPr lang="en-GB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people, machines, institutions, infrastructure and values.</a:t>
            </a:r>
            <a:endParaRPr lang="en-ZW" sz="4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392C1C-7F0B-49EA-9F8D-5DCF439114AA}"/>
              </a:ext>
            </a:extLst>
          </p:cNvPr>
          <p:cNvSpPr/>
          <p:nvPr/>
        </p:nvSpPr>
        <p:spPr>
          <a:xfrm>
            <a:off x="4754707" y="8617869"/>
            <a:ext cx="14874586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do not organise intelligence, intelligence will organise us.</a:t>
            </a:r>
            <a:endParaRPr lang="en-ZW" sz="4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76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62BCA5-AB96-447B-8579-74607C68C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335" y="1417266"/>
            <a:ext cx="10785941" cy="81211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3F69E8-D29B-4124-9985-51DCCBFD6E54}"/>
              </a:ext>
            </a:extLst>
          </p:cNvPr>
          <p:cNvSpPr/>
          <p:nvPr/>
        </p:nvSpPr>
        <p:spPr>
          <a:xfrm>
            <a:off x="3198736" y="9538445"/>
            <a:ext cx="20345634" cy="1493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i="1" dirty="0">
                <a:solidFill>
                  <a:srgbClr val="FF0000"/>
                </a:solidFill>
              </a:rPr>
              <a:t>“In the beginning there was the word” </a:t>
            </a:r>
          </a:p>
          <a:p>
            <a:pPr>
              <a:lnSpc>
                <a:spcPct val="150000"/>
              </a:lnSpc>
            </a:pPr>
            <a:r>
              <a:rPr lang="en-GB" sz="3200" b="1" dirty="0">
                <a:solidFill>
                  <a:srgbClr val="FF0000"/>
                </a:solidFill>
              </a:rPr>
              <a:t>Digital Transformation language no longer describes happens when intelligence moves into systems that decide for us.</a:t>
            </a:r>
            <a:endParaRPr lang="en-ZW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97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ated image: Digital efficiency vs paper bureaucracy">
            <a:extLst>
              <a:ext uri="{FF2B5EF4-FFF2-40B4-BE49-F238E27FC236}">
                <a16:creationId xmlns:a16="http://schemas.microsoft.com/office/drawing/2014/main" id="{54840F39-BC42-4858-91CC-B310B94AB7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3798F-4602-403D-BF0D-1B9E6CC7B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209" y="808453"/>
            <a:ext cx="14097000" cy="939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2C4734-425D-44B1-B934-9726F5220E0E}"/>
              </a:ext>
            </a:extLst>
          </p:cNvPr>
          <p:cNvSpPr/>
          <p:nvPr/>
        </p:nvSpPr>
        <p:spPr>
          <a:xfrm>
            <a:off x="5137736" y="10541271"/>
            <a:ext cx="16241947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ZW" sz="3200" b="1" dirty="0">
                <a:solidFill>
                  <a:srgbClr val="FF0000"/>
                </a:solidFill>
              </a:rPr>
              <a:t>Transformation doesn’t happen when systems fail; but when success itself stops making sense</a:t>
            </a:r>
            <a:endParaRPr lang="en-ZW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4BEFCF-3046-4479-AA58-4CDD4C24B47A}"/>
              </a:ext>
            </a:extLst>
          </p:cNvPr>
          <p:cNvSpPr/>
          <p:nvPr/>
        </p:nvSpPr>
        <p:spPr>
          <a:xfrm>
            <a:off x="5571564" y="11965601"/>
            <a:ext cx="1624852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W" sz="3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system can perform better inside an old logic, while the world around it has moved on.</a:t>
            </a:r>
            <a:br>
              <a:rPr lang="en-ZW" sz="3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ZW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9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A8E837-1188-4036-BA63-B963EC13F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320" y="779283"/>
            <a:ext cx="16058175" cy="90375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38063C-9B39-4796-9163-D0B6132B5A9F}"/>
              </a:ext>
            </a:extLst>
          </p:cNvPr>
          <p:cNvSpPr/>
          <p:nvPr/>
        </p:nvSpPr>
        <p:spPr>
          <a:xfrm>
            <a:off x="5396751" y="10075927"/>
            <a:ext cx="16058176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b="1" dirty="0">
                <a:solidFill>
                  <a:srgbClr val="FF0000"/>
                </a:solidFill>
              </a:rPr>
              <a:t>Africa is where dashboard, the sky and dust meet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7BB382-643F-42C4-8F02-0547AF021918}"/>
              </a:ext>
            </a:extLst>
          </p:cNvPr>
          <p:cNvSpPr/>
          <p:nvPr/>
        </p:nvSpPr>
        <p:spPr>
          <a:xfrm>
            <a:off x="6247495" y="10924118"/>
            <a:ext cx="1520743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The task is not to choose between dashboard and sky; it is to organise both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 before the child standing in dust is organised by AI systems she did not design.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6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Generated image: Earlier tools vs AI decision-making">
            <a:extLst>
              <a:ext uri="{FF2B5EF4-FFF2-40B4-BE49-F238E27FC236}">
                <a16:creationId xmlns:a16="http://schemas.microsoft.com/office/drawing/2014/main" id="{3FCE807B-91C1-495F-801A-FA55D71A95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033194-838E-4526-8DE2-0F8A1029F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798" y="439510"/>
            <a:ext cx="16447468" cy="92566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32472B-0B7C-4B4E-992E-823CDFCE42FE}"/>
              </a:ext>
            </a:extLst>
          </p:cNvPr>
          <p:cNvSpPr/>
          <p:nvPr/>
        </p:nvSpPr>
        <p:spPr>
          <a:xfrm>
            <a:off x="6307862" y="9862651"/>
            <a:ext cx="14630399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AI Are Computer Systems that Mimic Intelligence Found in Human Beings 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 AI Reasons, Thinks , Learns  - Is that a Tool?</a:t>
            </a: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F3B138-9B79-4B28-A8CC-349DDDADFE25}"/>
              </a:ext>
            </a:extLst>
          </p:cNvPr>
          <p:cNvSpPr/>
          <p:nvPr/>
        </p:nvSpPr>
        <p:spPr>
          <a:xfrm>
            <a:off x="6307861" y="11338764"/>
            <a:ext cx="14630399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Civilisation has been about tools and intelligence 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57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Generated image: Technological revolutions and their impact">
            <a:extLst>
              <a:ext uri="{FF2B5EF4-FFF2-40B4-BE49-F238E27FC236}">
                <a16:creationId xmlns:a16="http://schemas.microsoft.com/office/drawing/2014/main" id="{4E64B692-850E-49A2-AF74-4CD3D5F71C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5" name="AutoShape 4" descr="Generated image: Technological revolutions and their impact">
            <a:extLst>
              <a:ext uri="{FF2B5EF4-FFF2-40B4-BE49-F238E27FC236}">
                <a16:creationId xmlns:a16="http://schemas.microsoft.com/office/drawing/2014/main" id="{EA9819DA-8481-4C8D-A949-0EB17D8A2B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sp>
        <p:nvSpPr>
          <p:cNvPr id="3" name="AutoShape 2" descr="Human progression and technological evolution diagram">
            <a:extLst>
              <a:ext uri="{FF2B5EF4-FFF2-40B4-BE49-F238E27FC236}">
                <a16:creationId xmlns:a16="http://schemas.microsoft.com/office/drawing/2014/main" id="{6A0A2744-66D2-4DFE-A1AB-9450ABB09F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W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1EBD16-A986-414B-8513-ECB5D9C87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342" y="710454"/>
            <a:ext cx="14441581" cy="987671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9DCB58-CDA6-4AC9-8AF3-FC24D730F95B}"/>
              </a:ext>
            </a:extLst>
          </p:cNvPr>
          <p:cNvSpPr/>
          <p:nvPr/>
        </p:nvSpPr>
        <p:spPr>
          <a:xfrm>
            <a:off x="5486400" y="12012257"/>
            <a:ext cx="16674353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AI is part of longer civilisation movement on how human beings organise intelligence to solve dominant problem of each age.</a:t>
            </a: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5915D7-0F70-4A99-97A5-C501AE433D68}"/>
              </a:ext>
            </a:extLst>
          </p:cNvPr>
          <p:cNvSpPr/>
          <p:nvPr/>
        </p:nvSpPr>
        <p:spPr>
          <a:xfrm>
            <a:off x="6167718" y="10660947"/>
            <a:ext cx="1425388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Civilisation  is staircase of intelligence:  </a:t>
            </a:r>
            <a:r>
              <a:rPr lang="en-GB" b="1" i="1" dirty="0">
                <a:solidFill>
                  <a:srgbClr val="FF0000"/>
                </a:solidFill>
              </a:rPr>
              <a:t>survival, stability, production, coordination and now orientation</a:t>
            </a:r>
            <a:r>
              <a:rPr lang="en-GB" b="1" dirty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0000"/>
                </a:solidFill>
              </a:rPr>
              <a:t>Each step solves one problem and reaches a limit (next problem)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38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8B0D9C-EA89-4394-984D-7793CF191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123" y="1264864"/>
            <a:ext cx="17048036" cy="960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7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E522E2-8734-4EE7-BA18-AE4C6E26F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224" y="1378152"/>
            <a:ext cx="14380689" cy="94753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6DAA966-79F0-43CA-81FF-9FB7377057D2}"/>
              </a:ext>
            </a:extLst>
          </p:cNvPr>
          <p:cNvSpPr/>
          <p:nvPr/>
        </p:nvSpPr>
        <p:spPr>
          <a:xfrm>
            <a:off x="7745505" y="11748776"/>
            <a:ext cx="1244301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W" b="1" dirty="0">
                <a:solidFill>
                  <a:srgbClr val="FF0000"/>
                </a:solidFill>
              </a:rPr>
              <a:t>One of AI usefulness is prediction; its danger is when prediction looks like judgement.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A9217-EE99-46A7-A5DC-354068946BA1}"/>
              </a:ext>
            </a:extLst>
          </p:cNvPr>
          <p:cNvSpPr/>
          <p:nvPr/>
        </p:nvSpPr>
        <p:spPr>
          <a:xfrm>
            <a:off x="5675309" y="11214274"/>
            <a:ext cx="1529378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AI can predict, generate, classify and automate but it does so life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2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FDFA-D227-4864-404A-8186C19B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769B1B-FCD5-4F35-805F-D3E9742CC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85391"/>
            <a:ext cx="12633185" cy="91758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B4AC70-811D-4663-8A0F-DAEA574F3F1A}"/>
              </a:ext>
            </a:extLst>
          </p:cNvPr>
          <p:cNvSpPr/>
          <p:nvPr/>
        </p:nvSpPr>
        <p:spPr>
          <a:xfrm>
            <a:off x="6096000" y="10159543"/>
            <a:ext cx="1219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ZW" b="1" dirty="0">
                <a:solidFill>
                  <a:srgbClr val="FF0000"/>
                </a:solidFill>
              </a:rPr>
              <a:t>Judgement without belonging can become power without memory, context or shame.</a:t>
            </a:r>
            <a:br>
              <a:rPr lang="en-ZW" b="1" dirty="0">
                <a:solidFill>
                  <a:srgbClr val="FF0000"/>
                </a:solidFill>
              </a:rPr>
            </a:b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2DD284-51A6-4C87-949C-83FF8CC2A4BE}"/>
              </a:ext>
            </a:extLst>
          </p:cNvPr>
          <p:cNvSpPr/>
          <p:nvPr/>
        </p:nvSpPr>
        <p:spPr>
          <a:xfrm>
            <a:off x="7578291" y="11920220"/>
            <a:ext cx="10088019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The danger is that non-human systems increasingly shape human judgement.</a:t>
            </a:r>
            <a:endParaRPr lang="en-ZW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772C4-C00E-4A73-B23A-6300864D0519}"/>
              </a:ext>
            </a:extLst>
          </p:cNvPr>
          <p:cNvSpPr/>
          <p:nvPr/>
        </p:nvSpPr>
        <p:spPr>
          <a:xfrm>
            <a:off x="6680609" y="10962148"/>
            <a:ext cx="1188338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What standard should intelligent systems be judged by if they are powerful but not human?</a:t>
            </a:r>
            <a:endParaRPr lang="en-ZW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51379"/>
      </p:ext>
    </p:extLst>
  </p:cSld>
  <p:clrMapOvr>
    <a:masterClrMapping/>
  </p:clrMapOvr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Mbiri yedu Template  (2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biri yedu Template EXPERIMENT" id="{8984E922-92C0-4909-8EDA-886463B681AC}" vid="{CB47A610-D639-4019-9579-A113A7480DD0}"/>
    </a:ext>
  </a:extLst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52696</TotalTime>
  <Words>480</Words>
  <Application>Microsoft Office PowerPoint</Application>
  <PresentationFormat>Custom</PresentationFormat>
  <Paragraphs>58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41" baseType="lpstr">
      <vt:lpstr>MS PGothic</vt:lpstr>
      <vt:lpstr>MS PGothic</vt:lpstr>
      <vt:lpstr>Arial</vt:lpstr>
      <vt:lpstr>Big Caslon Medium</vt:lpstr>
      <vt:lpstr>Calibri</vt:lpstr>
      <vt:lpstr>Calibri Light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Custom Design</vt:lpstr>
      <vt:lpstr>1_Custom Design</vt:lpstr>
      <vt:lpstr>2_Custom Design</vt:lpstr>
      <vt:lpstr>3_Custom Design</vt:lpstr>
      <vt:lpstr>1_Mbiri yedu Template  (2)</vt:lpstr>
      <vt:lpstr>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leverage  trends in the market place</dc:title>
  <dc:creator>NPA13</dc:creator>
  <cp:lastModifiedBy>dr magaya</cp:lastModifiedBy>
  <cp:revision>1252</cp:revision>
  <dcterms:modified xsi:type="dcterms:W3CDTF">2026-06-17T07:09:10Z</dcterms:modified>
</cp:coreProperties>
</file>