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9" r:id="rId4"/>
    <p:sldId id="258" r:id="rId5"/>
    <p:sldId id="259" r:id="rId6"/>
    <p:sldId id="270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th Gorerokufa" userId="9e409beb-1196-4509-bbbd-41cceff00e08" providerId="ADAL" clId="{0171F815-1963-42A4-B369-961C1801ACC7}"/>
    <pc:docChg chg="custSel modSld">
      <pc:chgData name="Ruth Gorerokufa" userId="9e409beb-1196-4509-bbbd-41cceff00e08" providerId="ADAL" clId="{0171F815-1963-42A4-B369-961C1801ACC7}" dt="2026-06-15T20:01:51.535" v="2" actId="1076"/>
      <pc:docMkLst>
        <pc:docMk/>
      </pc:docMkLst>
      <pc:sldChg chg="delSp modSp mod">
        <pc:chgData name="Ruth Gorerokufa" userId="9e409beb-1196-4509-bbbd-41cceff00e08" providerId="ADAL" clId="{0171F815-1963-42A4-B369-961C1801ACC7}" dt="2026-06-15T20:01:51.535" v="2" actId="1076"/>
        <pc:sldMkLst>
          <pc:docMk/>
          <pc:sldMk cId="0" sldId="256"/>
        </pc:sldMkLst>
        <pc:spChg chg="del">
          <ac:chgData name="Ruth Gorerokufa" userId="9e409beb-1196-4509-bbbd-41cceff00e08" providerId="ADAL" clId="{0171F815-1963-42A4-B369-961C1801ACC7}" dt="2026-06-15T20:01:44.439" v="1" actId="478"/>
          <ac:spMkLst>
            <pc:docMk/>
            <pc:sldMk cId="0" sldId="256"/>
            <ac:spMk id="2" creationId="{00000000-0000-0000-0000-000000000000}"/>
          </ac:spMkLst>
        </pc:spChg>
        <pc:picChg chg="mod">
          <ac:chgData name="Ruth Gorerokufa" userId="9e409beb-1196-4509-bbbd-41cceff00e08" providerId="ADAL" clId="{0171F815-1963-42A4-B369-961C1801ACC7}" dt="2026-06-15T20:01:51.535" v="2" actId="1076"/>
          <ac:picMkLst>
            <pc:docMk/>
            <pc:sldMk cId="0" sldId="256"/>
            <ac:picMk id="7" creationId="{FCD5ABAA-092A-4E00-3BB6-0C9B35A3091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E7C4C011-1D36-C198-6B68-CE1165483C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6084207"/>
            <a:ext cx="6400800" cy="724354"/>
          </a:xfrm>
        </p:spPr>
        <p:txBody>
          <a:bodyPr>
            <a:normAutofit fontScale="70000" lnSpcReduction="20000"/>
          </a:bodyPr>
          <a:lstStyle/>
          <a:p>
            <a:endParaRPr lang="en-ZW" b="1" dirty="0">
              <a:solidFill>
                <a:schemeClr val="tx1"/>
              </a:solidFill>
            </a:endParaRPr>
          </a:p>
          <a:p>
            <a:pPr algn="r"/>
            <a:r>
              <a:rPr lang="en-ZW" b="1" dirty="0">
                <a:solidFill>
                  <a:schemeClr val="tx1"/>
                </a:solidFill>
              </a:rPr>
              <a:t>Ruth Gorerokufa</a:t>
            </a:r>
          </a:p>
          <a:p>
            <a:endParaRPr lang="en-ZW" b="1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D5ABAA-092A-4E00-3BB6-0C9B35A30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2" y="261257"/>
            <a:ext cx="8066314" cy="53775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582CC7C-5F28-4630-CF5D-F7446DEECD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059" y="925286"/>
            <a:ext cx="8041881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3C4A65-BEAA-FDE9-AA3E-6A36C3F420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059" y="892628"/>
            <a:ext cx="804188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976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E20EC1D9-6BE0-FA64-BE70-EB2A58F97F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059" y="1166018"/>
            <a:ext cx="8041881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4EF24B8-C4D0-5FAE-94C8-71C514FB1D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059" y="1034143"/>
            <a:ext cx="8041881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1D40CF-DF47-ED41-60D5-E7E581BCAE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059" y="925286"/>
            <a:ext cx="8041881" cy="45259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D201E6-39E9-7474-9C21-EA76E68E8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55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12E15DF-731C-C391-759E-75BBD63526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059" y="1066800"/>
            <a:ext cx="8041881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C02B402-ABAA-F77A-DA95-48A396918B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059" y="1600200"/>
            <a:ext cx="8041881" cy="45259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2</Words>
  <Application>Microsoft Office PowerPoint</Application>
  <PresentationFormat>On-screen Show (4:3)</PresentationFormat>
  <Paragraphs>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Ruth Gorerokufa</dc:creator>
  <cp:keywords/>
  <dc:description>generated using python-pptx</dc:description>
  <cp:lastModifiedBy>Ruth Gorerokufa</cp:lastModifiedBy>
  <cp:revision>4</cp:revision>
  <dcterms:created xsi:type="dcterms:W3CDTF">2013-01-27T09:14:16Z</dcterms:created>
  <dcterms:modified xsi:type="dcterms:W3CDTF">2026-06-15T20:02:00Z</dcterms:modified>
  <cp:category/>
</cp:coreProperties>
</file>