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3"/>
  </p:notesMasterIdLst>
  <p:sldIdLst>
    <p:sldId id="265" r:id="rId3"/>
    <p:sldId id="259" r:id="rId4"/>
    <p:sldId id="305" r:id="rId5"/>
    <p:sldId id="298" r:id="rId6"/>
    <p:sldId id="320" r:id="rId7"/>
    <p:sldId id="263" r:id="rId8"/>
    <p:sldId id="321" r:id="rId9"/>
    <p:sldId id="268" r:id="rId10"/>
    <p:sldId id="307" r:id="rId11"/>
    <p:sldId id="30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1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31BB6-4FFD-4312-97DD-9843F38857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57D0F-F410-4A0F-A5F2-83308E912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4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0324-FF7A-4961-B8F1-171E646E1D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69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42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73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18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57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9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36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98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65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36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22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46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74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04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37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0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20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82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5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94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07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A3260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A3260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02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20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420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6/17/2026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74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F0211C-D65E-450C-8E13-1453883A03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23" y="316523"/>
            <a:ext cx="11368453" cy="6409591"/>
          </a:xfrm>
          <a:prstGeom prst="rect">
            <a:avLst/>
          </a:prstGeom>
        </p:spPr>
      </p:pic>
      <p:sp>
        <p:nvSpPr>
          <p:cNvPr id="2" name="AutoShape 2" descr="Estate Agents Council training event pos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9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9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1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8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4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09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1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85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6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901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1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2_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</Words>
  <Application>Microsoft Office PowerPoint</Application>
  <PresentationFormat>Widescreen</PresentationFormat>
  <Paragraphs>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Gill Sans MT</vt:lpstr>
      <vt:lpstr>Wingdings 2</vt:lpstr>
      <vt:lpstr>Dividend</vt:lpstr>
      <vt:lpstr>2_Dividend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138</cp:revision>
  <dcterms:created xsi:type="dcterms:W3CDTF">2026-05-21T11:04:03Z</dcterms:created>
  <dcterms:modified xsi:type="dcterms:W3CDTF">2026-06-17T09:13:18Z</dcterms:modified>
</cp:coreProperties>
</file>