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2" r:id="rId1"/>
    <p:sldMasterId id="2147483814" r:id="rId2"/>
  </p:sldMasterIdLst>
  <p:notesMasterIdLst>
    <p:notesMasterId r:id="rId19"/>
  </p:notesMasterIdLst>
  <p:handoutMasterIdLst>
    <p:handoutMasterId r:id="rId20"/>
  </p:handoutMasterIdLst>
  <p:sldIdLst>
    <p:sldId id="269" r:id="rId3"/>
    <p:sldId id="256" r:id="rId4"/>
    <p:sldId id="271" r:id="rId5"/>
    <p:sldId id="270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6" r:id="rId15"/>
    <p:sldId id="267" r:id="rId16"/>
    <p:sldId id="268" r:id="rId17"/>
    <p:sldId id="28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9F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35" d="100"/>
          <a:sy n="35" d="100"/>
        </p:scale>
        <p:origin x="2410" y="97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2" d="100"/>
          <a:sy n="62" d="100"/>
        </p:scale>
        <p:origin x="3154" y="6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 /><Relationship Id="rId13" Type="http://schemas.openxmlformats.org/officeDocument/2006/relationships/slide" Target="slides/slide11.xml" /><Relationship Id="rId18" Type="http://schemas.openxmlformats.org/officeDocument/2006/relationships/slide" Target="slides/slide16.xml" /><Relationship Id="rId3" Type="http://schemas.openxmlformats.org/officeDocument/2006/relationships/slide" Target="slides/slide1.xml" /><Relationship Id="rId21" Type="http://schemas.openxmlformats.org/officeDocument/2006/relationships/presProps" Target="presProps.xml" /><Relationship Id="rId7" Type="http://schemas.openxmlformats.org/officeDocument/2006/relationships/slide" Target="slides/slide5.xml" /><Relationship Id="rId12" Type="http://schemas.openxmlformats.org/officeDocument/2006/relationships/slide" Target="slides/slide10.xml" /><Relationship Id="rId17" Type="http://schemas.openxmlformats.org/officeDocument/2006/relationships/slide" Target="slides/slide15.xml" /><Relationship Id="rId2" Type="http://schemas.openxmlformats.org/officeDocument/2006/relationships/slideMaster" Target="slideMasters/slideMaster2.xml" /><Relationship Id="rId16" Type="http://schemas.openxmlformats.org/officeDocument/2006/relationships/slide" Target="slides/slide14.xml" /><Relationship Id="rId20" Type="http://schemas.openxmlformats.org/officeDocument/2006/relationships/handoutMaster" Target="handoutMasters/handoutMaster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4.xml" /><Relationship Id="rId11" Type="http://schemas.openxmlformats.org/officeDocument/2006/relationships/slide" Target="slides/slide9.xml" /><Relationship Id="rId24" Type="http://schemas.openxmlformats.org/officeDocument/2006/relationships/tableStyles" Target="tableStyles.xml" /><Relationship Id="rId5" Type="http://schemas.openxmlformats.org/officeDocument/2006/relationships/slide" Target="slides/slide3.xml" /><Relationship Id="rId15" Type="http://schemas.openxmlformats.org/officeDocument/2006/relationships/slide" Target="slides/slide13.xml" /><Relationship Id="rId23" Type="http://schemas.openxmlformats.org/officeDocument/2006/relationships/theme" Target="theme/theme1.xml" /><Relationship Id="rId10" Type="http://schemas.openxmlformats.org/officeDocument/2006/relationships/slide" Target="slides/slide8.xml" /><Relationship Id="rId19" Type="http://schemas.openxmlformats.org/officeDocument/2006/relationships/notesMaster" Target="notesMasters/notesMaster1.xml" /><Relationship Id="rId4" Type="http://schemas.openxmlformats.org/officeDocument/2006/relationships/slide" Target="slides/slide2.xml" /><Relationship Id="rId9" Type="http://schemas.openxmlformats.org/officeDocument/2006/relationships/slide" Target="slides/slide7.xml" /><Relationship Id="rId14" Type="http://schemas.openxmlformats.org/officeDocument/2006/relationships/slide" Target="slides/slide12.xml" /><Relationship Id="rId22" Type="http://schemas.openxmlformats.org/officeDocument/2006/relationships/viewProps" Target="viewProps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55D47F6-4886-1C6E-14B6-DCF73E7CC1D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61770F-EDBF-E463-006F-C2148B23A8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931DA3-5E9F-43ED-9845-7C383BF44496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469FEF-0D0B-DDBB-FE2F-DB401F8791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2C3035-FF6C-1B78-7BB4-84D4105E6C9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6BE576-870D-48E5-869C-8715D385A5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1450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18E68A-61F3-4621-9AE3-2AE2D7B01AE6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9EB5C9-A883-4761-B7DC-2EEA5B76CB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833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EB5C9-A883-4761-B7DC-2EEA5B76CBC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858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7105BD-6D6F-49DB-9DE4-D4A6452D7E5F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7670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3E55B58E-C612-BAAB-F646-9E80F96E045E}"/>
              </a:ext>
            </a:extLst>
          </p:cNvPr>
          <p:cNvSpPr/>
          <p:nvPr userDrawn="1"/>
        </p:nvSpPr>
        <p:spPr>
          <a:xfrm>
            <a:off x="9488778" y="2459290"/>
            <a:ext cx="1320935" cy="1138737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CE42C04C-EC61-864E-C763-9B6D45C29B72}"/>
              </a:ext>
            </a:extLst>
          </p:cNvPr>
          <p:cNvSpPr/>
          <p:nvPr userDrawn="1"/>
        </p:nvSpPr>
        <p:spPr>
          <a:xfrm>
            <a:off x="10669979" y="3084309"/>
            <a:ext cx="1320935" cy="1138737"/>
          </a:xfrm>
          <a:prstGeom prst="hexagon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F73426C8-E4FE-B949-6A15-B8D250720104}"/>
              </a:ext>
            </a:extLst>
          </p:cNvPr>
          <p:cNvSpPr/>
          <p:nvPr userDrawn="1"/>
        </p:nvSpPr>
        <p:spPr>
          <a:xfrm>
            <a:off x="9488778" y="1187916"/>
            <a:ext cx="1320935" cy="1138737"/>
          </a:xfrm>
          <a:prstGeom prst="hexagon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Hexagon 14">
            <a:extLst>
              <a:ext uri="{FF2B5EF4-FFF2-40B4-BE49-F238E27FC236}">
                <a16:creationId xmlns:a16="http://schemas.microsoft.com/office/drawing/2014/main" id="{F2956988-888B-81A0-8F97-75BCB4AA5C1B}"/>
              </a:ext>
            </a:extLst>
          </p:cNvPr>
          <p:cNvSpPr/>
          <p:nvPr userDrawn="1"/>
        </p:nvSpPr>
        <p:spPr>
          <a:xfrm>
            <a:off x="10669979" y="1813702"/>
            <a:ext cx="1320935" cy="1138737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Hexagon 16">
            <a:extLst>
              <a:ext uri="{FF2B5EF4-FFF2-40B4-BE49-F238E27FC236}">
                <a16:creationId xmlns:a16="http://schemas.microsoft.com/office/drawing/2014/main" id="{E97F8934-1014-C6E4-8ECD-0B541E640046}"/>
              </a:ext>
            </a:extLst>
          </p:cNvPr>
          <p:cNvSpPr/>
          <p:nvPr userDrawn="1"/>
        </p:nvSpPr>
        <p:spPr>
          <a:xfrm>
            <a:off x="11851180" y="2459290"/>
            <a:ext cx="1320935" cy="1138737"/>
          </a:xfrm>
          <a:prstGeom prst="hexagon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79A934A6-276B-865D-A574-98C56C862389}"/>
              </a:ext>
            </a:extLst>
          </p:cNvPr>
          <p:cNvSpPr/>
          <p:nvPr userDrawn="1"/>
        </p:nvSpPr>
        <p:spPr>
          <a:xfrm>
            <a:off x="11838514" y="4985424"/>
            <a:ext cx="1320935" cy="1138737"/>
          </a:xfrm>
          <a:prstGeom prst="hexagon">
            <a:avLst/>
          </a:prstGeom>
          <a:solidFill>
            <a:schemeClr val="accent2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Hexagon 18">
            <a:extLst>
              <a:ext uri="{FF2B5EF4-FFF2-40B4-BE49-F238E27FC236}">
                <a16:creationId xmlns:a16="http://schemas.microsoft.com/office/drawing/2014/main" id="{D1874B70-ABB5-643C-D05F-606AF2DF3DDD}"/>
              </a:ext>
            </a:extLst>
          </p:cNvPr>
          <p:cNvSpPr/>
          <p:nvPr userDrawn="1"/>
        </p:nvSpPr>
        <p:spPr>
          <a:xfrm>
            <a:off x="11838513" y="1187916"/>
            <a:ext cx="1320935" cy="1138737"/>
          </a:xfrm>
          <a:prstGeom prst="hexagon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Hexagon 19">
            <a:extLst>
              <a:ext uri="{FF2B5EF4-FFF2-40B4-BE49-F238E27FC236}">
                <a16:creationId xmlns:a16="http://schemas.microsoft.com/office/drawing/2014/main" id="{9EC6E228-93AB-F28A-ED18-D44B683492D1}"/>
              </a:ext>
            </a:extLst>
          </p:cNvPr>
          <p:cNvSpPr/>
          <p:nvPr userDrawn="1"/>
        </p:nvSpPr>
        <p:spPr>
          <a:xfrm>
            <a:off x="11838514" y="3714050"/>
            <a:ext cx="1320935" cy="1138737"/>
          </a:xfrm>
          <a:prstGeom prst="hexagon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Hexagon 20">
            <a:extLst>
              <a:ext uri="{FF2B5EF4-FFF2-40B4-BE49-F238E27FC236}">
                <a16:creationId xmlns:a16="http://schemas.microsoft.com/office/drawing/2014/main" id="{E159E3C2-B2E6-9DBF-704C-8119EF4636EE}"/>
              </a:ext>
            </a:extLst>
          </p:cNvPr>
          <p:cNvSpPr/>
          <p:nvPr userDrawn="1"/>
        </p:nvSpPr>
        <p:spPr>
          <a:xfrm>
            <a:off x="9488778" y="-88180"/>
            <a:ext cx="1320935" cy="1138737"/>
          </a:xfrm>
          <a:prstGeom prst="hexagon">
            <a:avLst/>
          </a:prstGeom>
          <a:solidFill>
            <a:srgbClr val="969F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Hexagon 21">
            <a:extLst>
              <a:ext uri="{FF2B5EF4-FFF2-40B4-BE49-F238E27FC236}">
                <a16:creationId xmlns:a16="http://schemas.microsoft.com/office/drawing/2014/main" id="{8C465CA2-980A-3349-A8A4-16A04CD4F93D}"/>
              </a:ext>
            </a:extLst>
          </p:cNvPr>
          <p:cNvSpPr/>
          <p:nvPr userDrawn="1"/>
        </p:nvSpPr>
        <p:spPr>
          <a:xfrm>
            <a:off x="10682645" y="4360405"/>
            <a:ext cx="1320935" cy="1138737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BC8F5D5-FC47-3968-2AD8-E0EFB6170B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67786" y="702043"/>
            <a:ext cx="1456621" cy="91347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3B8DB85-1171-0922-FF5C-DCB1866545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r="38199"/>
          <a:stretch>
            <a:fillRect/>
          </a:stretch>
        </p:blipFill>
        <p:spPr>
          <a:xfrm>
            <a:off x="9628699" y="33683"/>
            <a:ext cx="900198" cy="91347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14ECC53-C4F1-11BA-EC96-09F72E70F8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r="38199"/>
          <a:stretch>
            <a:fillRect/>
          </a:stretch>
        </p:blipFill>
        <p:spPr>
          <a:xfrm>
            <a:off x="12061548" y="2563614"/>
            <a:ext cx="900198" cy="91347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EB6A1DC-231C-D832-6489-87D17AB1A3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r="38199"/>
          <a:stretch>
            <a:fillRect/>
          </a:stretch>
        </p:blipFill>
        <p:spPr>
          <a:xfrm>
            <a:off x="9699146" y="1300547"/>
            <a:ext cx="900198" cy="9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207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633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863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bg>
      <p:bgPr>
        <a:solidFill>
          <a:schemeClr val="accent3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C2501B-DEA6-190E-3633-E32F635B7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764" y="1986926"/>
            <a:ext cx="5257793" cy="2057441"/>
          </a:xfrm>
        </p:spPr>
        <p:txBody>
          <a:bodyPr>
            <a:noAutofit/>
          </a:bodyPr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cxnSp>
        <p:nvCxnSpPr>
          <p:cNvPr id="24" name="Straight Connector 2">
            <a:extLst>
              <a:ext uri="{FF2B5EF4-FFF2-40B4-BE49-F238E27FC236}">
                <a16:creationId xmlns:a16="http://schemas.microsoft.com/office/drawing/2014/main" id="{F1FCCFDB-D985-4322-AC87-F69214893708}"/>
              </a:ext>
            </a:extLst>
          </p:cNvPr>
          <p:cNvCxnSpPr/>
          <p:nvPr userDrawn="1"/>
        </p:nvCxnSpPr>
        <p:spPr>
          <a:xfrm>
            <a:off x="1509004" y="5209457"/>
            <a:ext cx="0" cy="760288"/>
          </a:xfrm>
          <a:prstGeom prst="line">
            <a:avLst/>
          </a:prstGeom>
          <a:noFill/>
          <a:ln w="19050" cap="flat" cmpd="sng" algn="ctr">
            <a:solidFill>
              <a:srgbClr val="D84400"/>
            </a:solidFill>
            <a:prstDash val="solid"/>
            <a:miter lim="800000"/>
          </a:ln>
          <a:effectLst/>
        </p:spPr>
      </p:cxnSp>
      <p:sp>
        <p:nvSpPr>
          <p:cNvPr id="27" name="Content placeholder 47" descr="Click icon to add picture">
            <a:extLst>
              <a:ext uri="{FF2B5EF4-FFF2-40B4-BE49-F238E27FC236}">
                <a16:creationId xmlns:a16="http://schemas.microsoft.com/office/drawing/2014/main" id="{EA8265B5-83C5-4AE9-88AB-3F2443B57F0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01365" y="5209457"/>
            <a:ext cx="1570612" cy="7602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noProof="0"/>
              <a:t>Click to edit Master title style </a:t>
            </a:r>
          </a:p>
        </p:txBody>
      </p:sp>
      <p:sp>
        <p:nvSpPr>
          <p:cNvPr id="47" name="Content placeholder 47">
            <a:extLst>
              <a:ext uri="{FF2B5EF4-FFF2-40B4-BE49-F238E27FC236}">
                <a16:creationId xmlns:a16="http://schemas.microsoft.com/office/drawing/2014/main" id="{0FFAAB58-ABE4-41AC-B94E-432936CE030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6742557" y="821836"/>
            <a:ext cx="4405503" cy="5066346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>
                <a:solidFill>
                  <a:schemeClr val="accent6"/>
                </a:solidFill>
              </a:defRPr>
            </a:lvl1pPr>
          </a:lstStyle>
          <a:p>
            <a:r>
              <a:rPr lang="en-US" altLang="zh-CN" noProof="0" dirty="0"/>
              <a:t>Click icon to add picture≈≈</a:t>
            </a:r>
          </a:p>
        </p:txBody>
      </p:sp>
      <p:sp>
        <p:nvSpPr>
          <p:cNvPr id="9" name="Freeform: Shape 11">
            <a:extLst>
              <a:ext uri="{FF2B5EF4-FFF2-40B4-BE49-F238E27FC236}">
                <a16:creationId xmlns:a16="http://schemas.microsoft.com/office/drawing/2014/main" id="{9ECA281C-F2CB-AE9D-DCD6-F94D3FEE2E67}"/>
              </a:ext>
            </a:extLst>
          </p:cNvPr>
          <p:cNvSpPr/>
          <p:nvPr userDrawn="1"/>
        </p:nvSpPr>
        <p:spPr>
          <a:xfrm>
            <a:off x="7441324" y="5568778"/>
            <a:ext cx="829927" cy="949454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532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52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5518B595-5A04-0768-52B1-73F11E475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572" y="3435545"/>
            <a:ext cx="4253399" cy="1740114"/>
          </a:xfrm>
        </p:spPr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reeform: Shape 4">
            <a:extLst>
              <a:ext uri="{FF2B5EF4-FFF2-40B4-BE49-F238E27FC236}">
                <a16:creationId xmlns:a16="http://schemas.microsoft.com/office/drawing/2014/main" id="{AE722AFD-22D7-4BD8-B055-3867C3800E16}"/>
              </a:ext>
            </a:extLst>
          </p:cNvPr>
          <p:cNvSpPr/>
          <p:nvPr userDrawn="1"/>
        </p:nvSpPr>
        <p:spPr>
          <a:xfrm>
            <a:off x="6282845" y="525294"/>
            <a:ext cx="1913128" cy="214008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8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D0355E4-3980-42A9-9376-74163520D39D}"/>
              </a:ext>
            </a:extLst>
          </p:cNvPr>
          <p:cNvSpPr/>
          <p:nvPr userDrawn="1"/>
        </p:nvSpPr>
        <p:spPr>
          <a:xfrm>
            <a:off x="8375472" y="496110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0174533-8C0E-4E82-A582-891A0555FA1F}"/>
              </a:ext>
            </a:extLst>
          </p:cNvPr>
          <p:cNvSpPr/>
          <p:nvPr userDrawn="1"/>
        </p:nvSpPr>
        <p:spPr>
          <a:xfrm>
            <a:off x="7328126" y="2310315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71E3938-A754-4D49-B509-249EE9BD83AB}"/>
              </a:ext>
            </a:extLst>
          </p:cNvPr>
          <p:cNvSpPr/>
          <p:nvPr userDrawn="1"/>
        </p:nvSpPr>
        <p:spPr>
          <a:xfrm>
            <a:off x="8375472" y="4095335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D430ED-A815-4274-966C-8192C4230569}"/>
              </a:ext>
            </a:extLst>
          </p:cNvPr>
          <p:cNvSpPr/>
          <p:nvPr userDrawn="1"/>
        </p:nvSpPr>
        <p:spPr>
          <a:xfrm>
            <a:off x="9403474" y="2310314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 dirty="0"/>
          </a:p>
        </p:txBody>
      </p:sp>
      <p:sp>
        <p:nvSpPr>
          <p:cNvPr id="24" name="Content placeholder 47" descr="Click icon to add picture">
            <a:extLst>
              <a:ext uri="{FF2B5EF4-FFF2-40B4-BE49-F238E27FC236}">
                <a16:creationId xmlns:a16="http://schemas.microsoft.com/office/drawing/2014/main" id="{5414CF94-2913-4AE7-AAC3-3D61FE74288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4027" y="1076241"/>
            <a:ext cx="1913128" cy="105472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 i="0">
                <a:solidFill>
                  <a:schemeClr val="accent6"/>
                </a:solidFill>
                <a:latin typeface="Abadi" panose="020B0604020104020204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</a:t>
            </a:r>
            <a:r>
              <a:rPr lang="zh-CN" altLang="en-US" dirty="0"/>
              <a:t> </a:t>
            </a:r>
            <a:r>
              <a:rPr lang="en-US" altLang="zh-CN" dirty="0"/>
              <a:t>Master title style </a:t>
            </a:r>
          </a:p>
        </p:txBody>
      </p:sp>
      <p:sp>
        <p:nvSpPr>
          <p:cNvPr id="26" name="Content placeholder 47" descr="Click icon to add picture">
            <a:extLst>
              <a:ext uri="{FF2B5EF4-FFF2-40B4-BE49-F238E27FC236}">
                <a16:creationId xmlns:a16="http://schemas.microsoft.com/office/drawing/2014/main" id="{3CE3485A-395E-4C5F-A00F-D230FF7CFB9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375472" y="1076241"/>
            <a:ext cx="1904890" cy="105472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13000"/>
              </a:lnSpc>
              <a:buNone/>
              <a:defRPr sz="1800" b="0" i="0">
                <a:solidFill>
                  <a:schemeClr val="accent6"/>
                </a:solidFill>
                <a:latin typeface="Abadi" panose="020B0604020104020204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</a:t>
            </a:r>
            <a:r>
              <a:rPr lang="zh-CN" altLang="en-US" dirty="0"/>
              <a:t> </a:t>
            </a:r>
            <a:r>
              <a:rPr lang="en-US" altLang="zh-CN" dirty="0"/>
              <a:t>Master title style </a:t>
            </a:r>
          </a:p>
        </p:txBody>
      </p:sp>
      <p:sp>
        <p:nvSpPr>
          <p:cNvPr id="33" name="Content placeholder 47" descr="Click icon to add picture">
            <a:extLst>
              <a:ext uri="{FF2B5EF4-FFF2-40B4-BE49-F238E27FC236}">
                <a16:creationId xmlns:a16="http://schemas.microsoft.com/office/drawing/2014/main" id="{6A8DFBFF-5B07-49C6-ADB8-341FCD1E753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321949" y="2844725"/>
            <a:ext cx="1914694" cy="108919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13000"/>
              </a:lnSpc>
              <a:buNone/>
              <a:defRPr sz="1800" b="0" i="0">
                <a:solidFill>
                  <a:schemeClr val="accent6"/>
                </a:solidFill>
                <a:latin typeface="Abadi" panose="020B0604020104020204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34" name="Content placeholder 47" descr="Click icon to add picture">
            <a:extLst>
              <a:ext uri="{FF2B5EF4-FFF2-40B4-BE49-F238E27FC236}">
                <a16:creationId xmlns:a16="http://schemas.microsoft.com/office/drawing/2014/main" id="{1AC7F192-CFC3-470A-9467-330212C6F52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09651" y="2826795"/>
            <a:ext cx="1913128" cy="11071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13000"/>
              </a:lnSpc>
              <a:buNone/>
              <a:defRPr sz="1800" b="0" i="0">
                <a:solidFill>
                  <a:schemeClr val="accent6"/>
                </a:solidFill>
                <a:latin typeface="Abadi" panose="020B0604020104020204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35" name="Content placeholder 47" descr="Click icon to add picture">
            <a:extLst>
              <a:ext uri="{FF2B5EF4-FFF2-40B4-BE49-F238E27FC236}">
                <a16:creationId xmlns:a16="http://schemas.microsoft.com/office/drawing/2014/main" id="{A5D53FF3-B0CD-4D31-9128-2D2E0E89F0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67234" y="4631270"/>
            <a:ext cx="1913128" cy="107568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13000"/>
              </a:lnSpc>
              <a:buNone/>
              <a:defRPr sz="1800" b="0" i="0">
                <a:solidFill>
                  <a:schemeClr val="accent6"/>
                </a:solidFill>
                <a:latin typeface="Abadi" panose="020B0604020104020204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6" name="Freeform: Shape 6">
            <a:extLst>
              <a:ext uri="{FF2B5EF4-FFF2-40B4-BE49-F238E27FC236}">
                <a16:creationId xmlns:a16="http://schemas.microsoft.com/office/drawing/2014/main" id="{4D27EAE5-5D14-4E2B-9A4E-E1CE7C26F40F}"/>
              </a:ext>
            </a:extLst>
          </p:cNvPr>
          <p:cNvSpPr/>
          <p:nvPr userDrawn="1"/>
        </p:nvSpPr>
        <p:spPr>
          <a:xfrm>
            <a:off x="630971" y="606175"/>
            <a:ext cx="1913128" cy="214008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0B88ADED-0863-78D3-7710-E131932E965F}"/>
              </a:ext>
            </a:extLst>
          </p:cNvPr>
          <p:cNvSpPr/>
          <p:nvPr userDrawn="1"/>
        </p:nvSpPr>
        <p:spPr>
          <a:xfrm>
            <a:off x="10460480" y="505838"/>
            <a:ext cx="1731521" cy="2159541"/>
          </a:xfrm>
          <a:custGeom>
            <a:avLst/>
            <a:gdLst>
              <a:gd name="connsiteX0" fmla="*/ 953758 w 1731521"/>
              <a:gd name="connsiteY0" fmla="*/ 0 h 2159541"/>
              <a:gd name="connsiteX1" fmla="*/ 1731521 w 1731521"/>
              <a:gd name="connsiteY1" fmla="*/ 438909 h 2159541"/>
              <a:gd name="connsiteX2" fmla="*/ 1731521 w 1731521"/>
              <a:gd name="connsiteY2" fmla="*/ 1724628 h 2159541"/>
              <a:gd name="connsiteX3" fmla="*/ 956364 w 1731521"/>
              <a:gd name="connsiteY3" fmla="*/ 2159541 h 2159541"/>
              <a:gd name="connsiteX4" fmla="*/ 0 w 1731521"/>
              <a:gd name="connsiteY4" fmla="*/ 1623503 h 2159541"/>
              <a:gd name="connsiteX5" fmla="*/ 0 w 1731521"/>
              <a:gd name="connsiteY5" fmla="*/ 543733 h 215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1521" h="2159541">
                <a:moveTo>
                  <a:pt x="953758" y="0"/>
                </a:moveTo>
                <a:lnTo>
                  <a:pt x="1731521" y="438909"/>
                </a:lnTo>
                <a:lnTo>
                  <a:pt x="1731521" y="1724628"/>
                </a:lnTo>
                <a:lnTo>
                  <a:pt x="956364" y="2159541"/>
                </a:lnTo>
                <a:lnTo>
                  <a:pt x="0" y="1623503"/>
                </a:lnTo>
                <a:lnTo>
                  <a:pt x="0" y="543733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32435EB1-8BEE-9EEE-D9E4-E53D56B7E09C}"/>
              </a:ext>
            </a:extLst>
          </p:cNvPr>
          <p:cNvSpPr/>
          <p:nvPr userDrawn="1"/>
        </p:nvSpPr>
        <p:spPr>
          <a:xfrm>
            <a:off x="11498097" y="2436654"/>
            <a:ext cx="698022" cy="1868948"/>
          </a:xfrm>
          <a:custGeom>
            <a:avLst/>
            <a:gdLst>
              <a:gd name="connsiteX0" fmla="*/ 698022 w 698022"/>
              <a:gd name="connsiteY0" fmla="*/ 0 h 1868948"/>
              <a:gd name="connsiteX1" fmla="*/ 698022 w 698022"/>
              <a:gd name="connsiteY1" fmla="*/ 1868948 h 1868948"/>
              <a:gd name="connsiteX2" fmla="*/ 0 w 698022"/>
              <a:gd name="connsiteY2" fmla="*/ 1477709 h 1868948"/>
              <a:gd name="connsiteX3" fmla="*/ 0 w 698022"/>
              <a:gd name="connsiteY3" fmla="*/ 397939 h 1868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8022" h="1868948">
                <a:moveTo>
                  <a:pt x="698022" y="0"/>
                </a:moveTo>
                <a:lnTo>
                  <a:pt x="698022" y="1868948"/>
                </a:lnTo>
                <a:lnTo>
                  <a:pt x="0" y="1477709"/>
                </a:lnTo>
                <a:lnTo>
                  <a:pt x="0" y="397939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2692688E-3654-181E-6244-F2CED7612746}"/>
              </a:ext>
            </a:extLst>
          </p:cNvPr>
          <p:cNvSpPr/>
          <p:nvPr userDrawn="1"/>
        </p:nvSpPr>
        <p:spPr>
          <a:xfrm>
            <a:off x="10460480" y="4114794"/>
            <a:ext cx="1731521" cy="2159541"/>
          </a:xfrm>
          <a:custGeom>
            <a:avLst/>
            <a:gdLst>
              <a:gd name="connsiteX0" fmla="*/ 953758 w 1731521"/>
              <a:gd name="connsiteY0" fmla="*/ 0 h 2159541"/>
              <a:gd name="connsiteX1" fmla="*/ 1731521 w 1731521"/>
              <a:gd name="connsiteY1" fmla="*/ 438909 h 2159541"/>
              <a:gd name="connsiteX2" fmla="*/ 1731521 w 1731521"/>
              <a:gd name="connsiteY2" fmla="*/ 1724629 h 2159541"/>
              <a:gd name="connsiteX3" fmla="*/ 956364 w 1731521"/>
              <a:gd name="connsiteY3" fmla="*/ 2159541 h 2159541"/>
              <a:gd name="connsiteX4" fmla="*/ 0 w 1731521"/>
              <a:gd name="connsiteY4" fmla="*/ 1623503 h 2159541"/>
              <a:gd name="connsiteX5" fmla="*/ 0 w 1731521"/>
              <a:gd name="connsiteY5" fmla="*/ 543733 h 215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1521" h="2159541">
                <a:moveTo>
                  <a:pt x="953758" y="0"/>
                </a:moveTo>
                <a:lnTo>
                  <a:pt x="1731521" y="438909"/>
                </a:lnTo>
                <a:lnTo>
                  <a:pt x="1731521" y="1724629"/>
                </a:lnTo>
                <a:lnTo>
                  <a:pt x="956364" y="2159541"/>
                </a:lnTo>
                <a:lnTo>
                  <a:pt x="0" y="1623503"/>
                </a:lnTo>
                <a:lnTo>
                  <a:pt x="0" y="543733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1796F5D-2CC8-44C2-B5B5-E61BEFFF5A72}"/>
              </a:ext>
            </a:extLst>
          </p:cNvPr>
          <p:cNvSpPr/>
          <p:nvPr userDrawn="1"/>
        </p:nvSpPr>
        <p:spPr>
          <a:xfrm>
            <a:off x="5252937" y="2290859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3093633-6A91-42B5-961C-4B3A5DDF2146}"/>
              </a:ext>
            </a:extLst>
          </p:cNvPr>
          <p:cNvSpPr/>
          <p:nvPr userDrawn="1"/>
        </p:nvSpPr>
        <p:spPr>
          <a:xfrm>
            <a:off x="6310033" y="4056424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B1A7E0-D0BF-7FCA-D296-94BFC0D611C5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>
          <a:xfrm>
            <a:off x="484632" y="6217920"/>
            <a:ext cx="4114800" cy="365125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MAPS Dissemination – Way Forward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AC10D1-DF42-8734-0793-84312B963E6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11194169" y="6217920"/>
            <a:ext cx="458592" cy="365125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71689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8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0C1D3CF-F6AF-93EB-C40E-C278E5844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74" y="2096892"/>
            <a:ext cx="5117162" cy="1325563"/>
          </a:xfrm>
        </p:spPr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47">
            <a:extLst>
              <a:ext uri="{FF2B5EF4-FFF2-40B4-BE49-F238E27FC236}">
                <a16:creationId xmlns:a16="http://schemas.microsoft.com/office/drawing/2014/main" id="{E61594E5-F661-407F-9B5E-62267D2E6AA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09574" y="3435546"/>
            <a:ext cx="4260180" cy="12945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988BDF24-3B67-5B77-0D48-319FA7FD0F65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5745001" y="0"/>
            <a:ext cx="6446999" cy="6858000"/>
          </a:xfrm>
          <a:custGeom>
            <a:avLst/>
            <a:gdLst>
              <a:gd name="connsiteX0" fmla="*/ 2550369 w 6483642"/>
              <a:gd name="connsiteY0" fmla="*/ 0 h 6858000"/>
              <a:gd name="connsiteX1" fmla="*/ 4338592 w 6483642"/>
              <a:gd name="connsiteY1" fmla="*/ 0 h 6858000"/>
              <a:gd name="connsiteX2" fmla="*/ 6483642 w 6483642"/>
              <a:gd name="connsiteY2" fmla="*/ 1338386 h 6858000"/>
              <a:gd name="connsiteX3" fmla="*/ 6483642 w 6483642"/>
              <a:gd name="connsiteY3" fmla="*/ 5624376 h 6858000"/>
              <a:gd name="connsiteX4" fmla="*/ 4378767 w 6483642"/>
              <a:gd name="connsiteY4" fmla="*/ 6858000 h 6858000"/>
              <a:gd name="connsiteX5" fmla="*/ 2590564 w 6483642"/>
              <a:gd name="connsiteY5" fmla="*/ 6858000 h 6858000"/>
              <a:gd name="connsiteX6" fmla="*/ 133 w 6483642"/>
              <a:gd name="connsiteY6" fmla="*/ 5332429 h 6858000"/>
              <a:gd name="connsiteX7" fmla="*/ 20164 w 6483642"/>
              <a:gd name="connsiteY7" fmla="*/ 1404433 h 6858000"/>
              <a:gd name="connsiteX0" fmla="*/ 2530205 w 6463478"/>
              <a:gd name="connsiteY0" fmla="*/ 0 h 6858000"/>
              <a:gd name="connsiteX1" fmla="*/ 4318428 w 6463478"/>
              <a:gd name="connsiteY1" fmla="*/ 0 h 6858000"/>
              <a:gd name="connsiteX2" fmla="*/ 6463478 w 6463478"/>
              <a:gd name="connsiteY2" fmla="*/ 1338386 h 6858000"/>
              <a:gd name="connsiteX3" fmla="*/ 6463478 w 6463478"/>
              <a:gd name="connsiteY3" fmla="*/ 5624376 h 6858000"/>
              <a:gd name="connsiteX4" fmla="*/ 4358603 w 6463478"/>
              <a:gd name="connsiteY4" fmla="*/ 6858000 h 6858000"/>
              <a:gd name="connsiteX5" fmla="*/ 2570400 w 6463478"/>
              <a:gd name="connsiteY5" fmla="*/ 6858000 h 6858000"/>
              <a:gd name="connsiteX6" fmla="*/ 17140 w 6463478"/>
              <a:gd name="connsiteY6" fmla="*/ 5339864 h 6858000"/>
              <a:gd name="connsiteX7" fmla="*/ 0 w 6463478"/>
              <a:gd name="connsiteY7" fmla="*/ 1404433 h 6858000"/>
              <a:gd name="connsiteX8" fmla="*/ 2530205 w 6463478"/>
              <a:gd name="connsiteY8" fmla="*/ 0 h 6858000"/>
              <a:gd name="connsiteX0" fmla="*/ 2513726 w 6446999"/>
              <a:gd name="connsiteY0" fmla="*/ 0 h 6858000"/>
              <a:gd name="connsiteX1" fmla="*/ 4301949 w 6446999"/>
              <a:gd name="connsiteY1" fmla="*/ 0 h 6858000"/>
              <a:gd name="connsiteX2" fmla="*/ 6446999 w 6446999"/>
              <a:gd name="connsiteY2" fmla="*/ 1338386 h 6858000"/>
              <a:gd name="connsiteX3" fmla="*/ 6446999 w 6446999"/>
              <a:gd name="connsiteY3" fmla="*/ 5624376 h 6858000"/>
              <a:gd name="connsiteX4" fmla="*/ 4342124 w 6446999"/>
              <a:gd name="connsiteY4" fmla="*/ 6858000 h 6858000"/>
              <a:gd name="connsiteX5" fmla="*/ 2553921 w 6446999"/>
              <a:gd name="connsiteY5" fmla="*/ 6858000 h 6858000"/>
              <a:gd name="connsiteX6" fmla="*/ 661 w 6446999"/>
              <a:gd name="connsiteY6" fmla="*/ 5339864 h 6858000"/>
              <a:gd name="connsiteX7" fmla="*/ 299 w 6446999"/>
              <a:gd name="connsiteY7" fmla="*/ 1396044 h 6858000"/>
              <a:gd name="connsiteX8" fmla="*/ 2513726 w 6446999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46999" h="6858000">
                <a:moveTo>
                  <a:pt x="2513726" y="0"/>
                </a:moveTo>
                <a:lnTo>
                  <a:pt x="4301949" y="0"/>
                </a:lnTo>
                <a:lnTo>
                  <a:pt x="6446999" y="1338386"/>
                </a:lnTo>
                <a:lnTo>
                  <a:pt x="6446999" y="5624376"/>
                </a:lnTo>
                <a:lnTo>
                  <a:pt x="4342124" y="6858000"/>
                </a:lnTo>
                <a:lnTo>
                  <a:pt x="2553921" y="6858000"/>
                </a:lnTo>
                <a:lnTo>
                  <a:pt x="661" y="5339864"/>
                </a:lnTo>
                <a:cubicBezTo>
                  <a:pt x="-1473" y="4048155"/>
                  <a:pt x="2433" y="2687753"/>
                  <a:pt x="299" y="1396044"/>
                </a:cubicBezTo>
                <a:lnTo>
                  <a:pt x="2513726" y="0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dirty="0">
                <a:solidFill>
                  <a:schemeClr val="accent6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/>
              <a:t>Click icon to add picture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6C45B-70BB-86F1-1866-F93BEC26ACF8}"/>
              </a:ext>
            </a:extLst>
          </p:cNvPr>
          <p:cNvSpPr>
            <a:spLocks noGrp="1"/>
          </p:cNvSpPr>
          <p:nvPr>
            <p:ph type="ftr" sz="quarter" idx="5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MAPS Dissemination – Way Forward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70044D-485D-043B-9D5B-C01AA8E06447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66197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4">
            <a:extLst>
              <a:ext uri="{FF2B5EF4-FFF2-40B4-BE49-F238E27FC236}">
                <a16:creationId xmlns:a16="http://schemas.microsoft.com/office/drawing/2014/main" id="{F73BF8E3-2426-5D65-6582-D4B03C765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0" y="2016579"/>
            <a:ext cx="4441188" cy="27758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ADF8D8A3-175E-9A50-A98B-3766DAAB5EE2}"/>
              </a:ext>
            </a:extLst>
          </p:cNvPr>
          <p:cNvSpPr/>
          <p:nvPr userDrawn="1"/>
        </p:nvSpPr>
        <p:spPr>
          <a:xfrm rot="5400000">
            <a:off x="1308232" y="2004972"/>
            <a:ext cx="3593592" cy="2880360"/>
          </a:xfrm>
          <a:prstGeom prst="hexagon">
            <a:avLst>
              <a:gd name="adj" fmla="val 31211"/>
              <a:gd name="vf" fmla="val 1154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1" name="Text 47" descr="Click icon to add picture">
            <a:extLst>
              <a:ext uri="{FF2B5EF4-FFF2-40B4-BE49-F238E27FC236}">
                <a16:creationId xmlns:a16="http://schemas.microsoft.com/office/drawing/2014/main" id="{B264F104-ED4D-9A7F-E598-295893E05B7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319235" y="2911781"/>
            <a:ext cx="1570612" cy="10708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13000"/>
              </a:lnSpc>
              <a:buNone/>
              <a:defRPr sz="1800" b="1" cap="all" baseline="0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A084A88-6A62-9495-6CFE-1127D5CAAAB2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581710" y="555648"/>
            <a:ext cx="5045662" cy="5783096"/>
          </a:xfrm>
          <a:custGeom>
            <a:avLst/>
            <a:gdLst>
              <a:gd name="connsiteX0" fmla="*/ 2523318 w 5045662"/>
              <a:gd name="connsiteY0" fmla="*/ 1092708 h 5783096"/>
              <a:gd name="connsiteX1" fmla="*/ 1083139 w 5045662"/>
              <a:gd name="connsiteY1" fmla="*/ 1991697 h 5783096"/>
              <a:gd name="connsiteX2" fmla="*/ 1083139 w 5045662"/>
              <a:gd name="connsiteY2" fmla="*/ 3787311 h 5783096"/>
              <a:gd name="connsiteX3" fmla="*/ 2523318 w 5045662"/>
              <a:gd name="connsiteY3" fmla="*/ 4686300 h 5783096"/>
              <a:gd name="connsiteX4" fmla="*/ 3963497 w 5045662"/>
              <a:gd name="connsiteY4" fmla="*/ 3787311 h 5783096"/>
              <a:gd name="connsiteX5" fmla="*/ 3963497 w 5045662"/>
              <a:gd name="connsiteY5" fmla="*/ 1991697 h 5783096"/>
              <a:gd name="connsiteX6" fmla="*/ 2470122 w 5045662"/>
              <a:gd name="connsiteY6" fmla="*/ 0 h 5783096"/>
              <a:gd name="connsiteX7" fmla="*/ 5037208 w 5045662"/>
              <a:gd name="connsiteY7" fmla="*/ 1458369 h 5783096"/>
              <a:gd name="connsiteX8" fmla="*/ 5045662 w 5045662"/>
              <a:gd name="connsiteY8" fmla="*/ 4339769 h 5783096"/>
              <a:gd name="connsiteX9" fmla="*/ 2561576 w 5045662"/>
              <a:gd name="connsiteY9" fmla="*/ 5783096 h 5783096"/>
              <a:gd name="connsiteX10" fmla="*/ 24164 w 5045662"/>
              <a:gd name="connsiteY10" fmla="*/ 4354881 h 5783096"/>
              <a:gd name="connsiteX11" fmla="*/ 0 w 5045662"/>
              <a:gd name="connsiteY11" fmla="*/ 1453765 h 5783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45662" h="5783096">
                <a:moveTo>
                  <a:pt x="2523318" y="1092708"/>
                </a:moveTo>
                <a:lnTo>
                  <a:pt x="1083139" y="1991697"/>
                </a:lnTo>
                <a:lnTo>
                  <a:pt x="1083139" y="3787311"/>
                </a:lnTo>
                <a:lnTo>
                  <a:pt x="2523318" y="4686300"/>
                </a:lnTo>
                <a:lnTo>
                  <a:pt x="3963497" y="3787311"/>
                </a:lnTo>
                <a:lnTo>
                  <a:pt x="3963497" y="1991697"/>
                </a:lnTo>
                <a:close/>
                <a:moveTo>
                  <a:pt x="2470122" y="0"/>
                </a:moveTo>
                <a:lnTo>
                  <a:pt x="5037208" y="1458369"/>
                </a:lnTo>
                <a:cubicBezTo>
                  <a:pt x="5040026" y="2418836"/>
                  <a:pt x="5042844" y="3379302"/>
                  <a:pt x="5045662" y="4339769"/>
                </a:cubicBezTo>
                <a:lnTo>
                  <a:pt x="2561576" y="5783096"/>
                </a:lnTo>
                <a:lnTo>
                  <a:pt x="24164" y="4354881"/>
                </a:lnTo>
                <a:lnTo>
                  <a:pt x="0" y="1453765"/>
                </a:lnTo>
                <a:close/>
              </a:path>
            </a:pathLst>
          </a:custGeom>
        </p:spPr>
        <p:txBody>
          <a:bodyPr wrap="square" tIns="457200">
            <a:noAutofit/>
          </a:bodyPr>
          <a:lstStyle>
            <a:lvl1pPr marL="0" indent="0" algn="ctr">
              <a:buNone/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49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2BC57-1D8D-9F59-24F9-1E8232279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29" y="507076"/>
            <a:ext cx="10515600" cy="1115434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47">
            <a:extLst>
              <a:ext uri="{FF2B5EF4-FFF2-40B4-BE49-F238E27FC236}">
                <a16:creationId xmlns:a16="http://schemas.microsoft.com/office/drawing/2014/main" id="{561744A6-D3EA-42C3-8E71-3BB8BA1E6149}"/>
              </a:ext>
            </a:extLst>
          </p:cNvPr>
          <p:cNvSpPr>
            <a:spLocks noGrp="1"/>
          </p:cNvSpPr>
          <p:nvPr>
            <p:ph type="chart" sz="quarter" idx="27" hasCustomPrompt="1"/>
          </p:nvPr>
        </p:nvSpPr>
        <p:spPr>
          <a:xfrm>
            <a:off x="587829" y="1622510"/>
            <a:ext cx="10889796" cy="415575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altLang="zh-CN" dirty="0"/>
              <a:t>Click to edit master text style</a:t>
            </a:r>
            <a:endParaRPr lang="zh-CN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C82179-6F61-D1EC-D800-74B748B37F0E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MAPS Dissemination – Way Forward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803A51-0211-9F66-D20B-444BC94AA39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283498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desi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4">
            <a:extLst>
              <a:ext uri="{FF2B5EF4-FFF2-40B4-BE49-F238E27FC236}">
                <a16:creationId xmlns:a16="http://schemas.microsoft.com/office/drawing/2014/main" id="{05751864-B11A-0286-13EA-2AC2A2C8D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709" y="721538"/>
            <a:ext cx="10889796" cy="14189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able placeholder">
            <a:extLst>
              <a:ext uri="{FF2B5EF4-FFF2-40B4-BE49-F238E27FC236}">
                <a16:creationId xmlns:a16="http://schemas.microsoft.com/office/drawing/2014/main" id="{CFC5FF09-DE50-4155-81A0-5DD9B700F205}"/>
              </a:ext>
            </a:extLst>
          </p:cNvPr>
          <p:cNvSpPr>
            <a:spLocks noGrp="1"/>
          </p:cNvSpPr>
          <p:nvPr>
            <p:ph type="tbl" sz="quarter" idx="27" hasCustomPrompt="1"/>
          </p:nvPr>
        </p:nvSpPr>
        <p:spPr>
          <a:xfrm>
            <a:off x="581709" y="1614198"/>
            <a:ext cx="10889796" cy="431785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altLang="zh-CN" dirty="0"/>
              <a:t>Click to edit master text style</a:t>
            </a:r>
            <a:endParaRPr lang="zh-CN" altLang="en-US"/>
          </a:p>
        </p:txBody>
      </p:sp>
      <p:sp>
        <p:nvSpPr>
          <p:cNvPr id="9" name="Freeform: Shape 5">
            <a:extLst>
              <a:ext uri="{FF2B5EF4-FFF2-40B4-BE49-F238E27FC236}">
                <a16:creationId xmlns:a16="http://schemas.microsoft.com/office/drawing/2014/main" id="{3F619E6B-153E-B522-47EB-4104C405736C}"/>
              </a:ext>
            </a:extLst>
          </p:cNvPr>
          <p:cNvSpPr/>
          <p:nvPr userDrawn="1"/>
        </p:nvSpPr>
        <p:spPr>
          <a:xfrm>
            <a:off x="10551278" y="4665388"/>
            <a:ext cx="603952" cy="68174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87A7B3D-E004-6D6A-5979-8F1BADBC9237}"/>
              </a:ext>
            </a:extLst>
          </p:cNvPr>
          <p:cNvSpPr/>
          <p:nvPr userDrawn="1"/>
        </p:nvSpPr>
        <p:spPr>
          <a:xfrm>
            <a:off x="10524774" y="5146146"/>
            <a:ext cx="1667226" cy="1711855"/>
          </a:xfrm>
          <a:custGeom>
            <a:avLst/>
            <a:gdLst>
              <a:gd name="connsiteX0" fmla="*/ 998834 w 1667226"/>
              <a:gd name="connsiteY0" fmla="*/ 0 h 1711855"/>
              <a:gd name="connsiteX1" fmla="*/ 1667226 w 1667226"/>
              <a:gd name="connsiteY1" fmla="*/ 373790 h 1711855"/>
              <a:gd name="connsiteX2" fmla="*/ 1667226 w 1667226"/>
              <a:gd name="connsiteY2" fmla="*/ 1711855 h 1711855"/>
              <a:gd name="connsiteX3" fmla="*/ 48502 w 1667226"/>
              <a:gd name="connsiteY3" fmla="*/ 1711855 h 1711855"/>
              <a:gd name="connsiteX4" fmla="*/ 0 w 1667226"/>
              <a:gd name="connsiteY4" fmla="*/ 1684915 h 1711855"/>
              <a:gd name="connsiteX5" fmla="*/ 0 w 1667226"/>
              <a:gd name="connsiteY5" fmla="*/ 564300 h 1711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67226" h="1711855">
                <a:moveTo>
                  <a:pt x="998834" y="0"/>
                </a:moveTo>
                <a:lnTo>
                  <a:pt x="1667226" y="373790"/>
                </a:lnTo>
                <a:lnTo>
                  <a:pt x="1667226" y="1711855"/>
                </a:lnTo>
                <a:lnTo>
                  <a:pt x="48502" y="1711855"/>
                </a:lnTo>
                <a:lnTo>
                  <a:pt x="0" y="1684915"/>
                </a:lnTo>
                <a:lnTo>
                  <a:pt x="0" y="564300"/>
                </a:lnTo>
                <a:close/>
              </a:path>
            </a:pathLst>
          </a:cu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3" name="Freeform: Shape 11">
            <a:extLst>
              <a:ext uri="{FF2B5EF4-FFF2-40B4-BE49-F238E27FC236}">
                <a16:creationId xmlns:a16="http://schemas.microsoft.com/office/drawing/2014/main" id="{A4CA3A93-BDBF-112D-54A0-05BF6B06BCC1}"/>
              </a:ext>
            </a:extLst>
          </p:cNvPr>
          <p:cNvSpPr/>
          <p:nvPr userDrawn="1"/>
        </p:nvSpPr>
        <p:spPr>
          <a:xfrm>
            <a:off x="10177285" y="5347130"/>
            <a:ext cx="748554" cy="85636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F7A154B-D8F5-C1FB-307D-496380875BD1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MAPS Dissemination – Way Forward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28715E-D2CE-A33E-1A28-4E627F239BB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66256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BF58E95-E9E1-28E6-FB2F-DE80889223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079" y="1856195"/>
            <a:ext cx="4518122" cy="1688906"/>
          </a:xfrm>
        </p:spPr>
        <p:txBody>
          <a:bodyPr anchor="b">
            <a:noAutofit/>
          </a:bodyPr>
          <a:lstStyle>
            <a:lvl1pPr>
              <a:defRPr sz="2700">
                <a:latin typeface="+mn-lt"/>
              </a:defRPr>
            </a:lvl1pPr>
          </a:lstStyle>
          <a:p>
            <a:r>
              <a:rPr lang="en-US" dirty="0"/>
              <a:t>Click to edit </a:t>
            </a:r>
            <a:r>
              <a:rPr lang="en-US" altLang="zh-CN" dirty="0"/>
              <a:t>Text</a:t>
            </a:r>
            <a:r>
              <a:rPr lang="zh-CN" altLang="en-US" dirty="0"/>
              <a:t> </a:t>
            </a:r>
            <a:r>
              <a:rPr lang="en-US" dirty="0"/>
              <a:t>style</a:t>
            </a:r>
          </a:p>
        </p:txBody>
      </p:sp>
      <p:sp>
        <p:nvSpPr>
          <p:cNvPr id="11" name="subtitle 47">
            <a:extLst>
              <a:ext uri="{FF2B5EF4-FFF2-40B4-BE49-F238E27FC236}">
                <a16:creationId xmlns:a16="http://schemas.microsoft.com/office/drawing/2014/main" id="{3B45AD65-2B81-A368-E5F0-5C61D0B1DFE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95999" y="3695015"/>
            <a:ext cx="4672693" cy="16889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0">
                <a:solidFill>
                  <a:schemeClr val="accent4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4" name="Freeform: Shape 5">
            <a:extLst>
              <a:ext uri="{FF2B5EF4-FFF2-40B4-BE49-F238E27FC236}">
                <a16:creationId xmlns:a16="http://schemas.microsoft.com/office/drawing/2014/main" id="{0CA4AA19-0D07-46AB-AC12-64054BBBB499}"/>
              </a:ext>
            </a:extLst>
          </p:cNvPr>
          <p:cNvSpPr/>
          <p:nvPr userDrawn="1"/>
        </p:nvSpPr>
        <p:spPr>
          <a:xfrm>
            <a:off x="3843559" y="316116"/>
            <a:ext cx="1244907" cy="140525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Freeform: Shape 6">
            <a:extLst>
              <a:ext uri="{FF2B5EF4-FFF2-40B4-BE49-F238E27FC236}">
                <a16:creationId xmlns:a16="http://schemas.microsoft.com/office/drawing/2014/main" id="{DF781D9E-0DF5-4DDA-84E6-35DFB054158C}"/>
              </a:ext>
            </a:extLst>
          </p:cNvPr>
          <p:cNvSpPr/>
          <p:nvPr userDrawn="1"/>
        </p:nvSpPr>
        <p:spPr>
          <a:xfrm>
            <a:off x="1223929" y="1436914"/>
            <a:ext cx="2857005" cy="326977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600" dirty="0"/>
          </a:p>
        </p:txBody>
      </p:sp>
      <p:sp>
        <p:nvSpPr>
          <p:cNvPr id="6" name="Freeform: Shape 7">
            <a:extLst>
              <a:ext uri="{FF2B5EF4-FFF2-40B4-BE49-F238E27FC236}">
                <a16:creationId xmlns:a16="http://schemas.microsoft.com/office/drawing/2014/main" id="{86BA1075-E23C-4BC9-8F67-B2E408F864D2}"/>
              </a:ext>
            </a:extLst>
          </p:cNvPr>
          <p:cNvSpPr/>
          <p:nvPr userDrawn="1"/>
        </p:nvSpPr>
        <p:spPr>
          <a:xfrm>
            <a:off x="758702" y="3457554"/>
            <a:ext cx="1208037" cy="138175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Freeform: Shape 11">
            <a:extLst>
              <a:ext uri="{FF2B5EF4-FFF2-40B4-BE49-F238E27FC236}">
                <a16:creationId xmlns:a16="http://schemas.microsoft.com/office/drawing/2014/main" id="{B2A4CA75-D17E-243B-9C56-A63C75AF6D56}"/>
              </a:ext>
            </a:extLst>
          </p:cNvPr>
          <p:cNvSpPr/>
          <p:nvPr userDrawn="1"/>
        </p:nvSpPr>
        <p:spPr>
          <a:xfrm>
            <a:off x="2917915" y="4662164"/>
            <a:ext cx="663381" cy="75892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64077E-956B-EA3A-700F-A833D82341FE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>
            <a:noAutofit/>
          </a:bodyPr>
          <a:lstStyle/>
          <a:p>
            <a:r>
              <a:rPr lang="en-US" noProof="0" dirty="0"/>
              <a:t>MAPS Dissemination – Way Forward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ED455D4-27F3-B6AD-2A20-7475F307E5E4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>
            <a:noAutofit/>
          </a:bodyPr>
          <a:lstStyle/>
          <a:p>
            <a:fld id="{47FEACEE-25B4-4A2D-B147-27296E36371D}" type="slidenum">
              <a:rPr lang="en-US" altLang="zh-CN" noProof="0" smtClean="0"/>
              <a:pPr/>
              <a:t>‹#›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37373964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4">
            <a:extLst>
              <a:ext uri="{FF2B5EF4-FFF2-40B4-BE49-F238E27FC236}">
                <a16:creationId xmlns:a16="http://schemas.microsoft.com/office/drawing/2014/main" id="{DCA6F28B-ACF1-D3CB-8968-4F64BEA02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0" name="Content placeholder 47">
            <a:extLst>
              <a:ext uri="{FF2B5EF4-FFF2-40B4-BE49-F238E27FC236}">
                <a16:creationId xmlns:a16="http://schemas.microsoft.com/office/drawing/2014/main" id="{E2F72F6F-0172-47B0-8D9E-0EED383332E2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1114798" y="2560353"/>
            <a:ext cx="2368061" cy="2102177"/>
          </a:xfrm>
          <a:prstGeom prst="hexagon">
            <a:avLst>
              <a:gd name="adj" fmla="val 28349"/>
              <a:gd name="vf" fmla="val 115470"/>
            </a:avLst>
          </a:prstGeom>
          <a:ln>
            <a:noFill/>
          </a:ln>
        </p:spPr>
        <p:txBody>
          <a:bodyPr anchor="ctr">
            <a:noAutofit/>
          </a:bodyPr>
          <a:lstStyle>
            <a:lvl1pPr marL="0" indent="0" algn="l">
              <a:buFontTx/>
              <a:buNone/>
              <a:defRPr sz="105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en-US" altLang="zh-CN" dirty="0"/>
          </a:p>
        </p:txBody>
      </p:sp>
      <p:sp>
        <p:nvSpPr>
          <p:cNvPr id="52" name="Content placeholder 47" descr="Click icon to add picture">
            <a:extLst>
              <a:ext uri="{FF2B5EF4-FFF2-40B4-BE49-F238E27FC236}">
                <a16:creationId xmlns:a16="http://schemas.microsoft.com/office/drawing/2014/main" id="{2369DDD8-CFC2-4980-A0DB-411AA173B47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14003" y="4764289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ea typeface="+mj-ea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53" name="Content placeholder 47">
            <a:extLst>
              <a:ext uri="{FF2B5EF4-FFF2-40B4-BE49-F238E27FC236}">
                <a16:creationId xmlns:a16="http://schemas.microsoft.com/office/drawing/2014/main" id="{B66AC261-5929-40D2-A646-8F16675DE38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14003" y="5295180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61" name="Content placeholder 47">
            <a:extLst>
              <a:ext uri="{FF2B5EF4-FFF2-40B4-BE49-F238E27FC236}">
                <a16:creationId xmlns:a16="http://schemas.microsoft.com/office/drawing/2014/main" id="{B33A9FB2-1610-4389-B352-D99255F77BEC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3623536" y="1840730"/>
            <a:ext cx="2368061" cy="2102177"/>
          </a:xfrm>
          <a:prstGeom prst="hexagon">
            <a:avLst>
              <a:gd name="adj" fmla="val 28349"/>
              <a:gd name="vf" fmla="val 115470"/>
            </a:avLst>
          </a:prstGeom>
          <a:ln>
            <a:noFill/>
          </a:ln>
        </p:spPr>
        <p:txBody>
          <a:bodyPr anchor="ctr">
            <a:noAutofit/>
          </a:bodyPr>
          <a:lstStyle>
            <a:lvl1pPr marL="0" indent="0" algn="l">
              <a:buFontTx/>
              <a:buNone/>
              <a:defRPr sz="105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en-US" altLang="zh-CN" dirty="0"/>
          </a:p>
        </p:txBody>
      </p:sp>
      <p:sp>
        <p:nvSpPr>
          <p:cNvPr id="21" name="Content placeholder 47" descr="Click icon to add picture">
            <a:extLst>
              <a:ext uri="{FF2B5EF4-FFF2-40B4-BE49-F238E27FC236}">
                <a16:creationId xmlns:a16="http://schemas.microsoft.com/office/drawing/2014/main" id="{DEE851A8-3FB7-B319-A053-BE08A45763C5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720440" y="4045832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ea typeface="+mj-ea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2" name="Content placeholder 47">
            <a:extLst>
              <a:ext uri="{FF2B5EF4-FFF2-40B4-BE49-F238E27FC236}">
                <a16:creationId xmlns:a16="http://schemas.microsoft.com/office/drawing/2014/main" id="{5743B59B-3EAA-B249-07CE-9C9C5B0B6AB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720440" y="4576723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62" name="Content placeholder 47">
            <a:extLst>
              <a:ext uri="{FF2B5EF4-FFF2-40B4-BE49-F238E27FC236}">
                <a16:creationId xmlns:a16="http://schemas.microsoft.com/office/drawing/2014/main" id="{0AC60B87-71AC-4AA8-9AE7-B3B427BACB12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6113401" y="2560353"/>
            <a:ext cx="2368061" cy="2102177"/>
          </a:xfrm>
          <a:prstGeom prst="hexagon">
            <a:avLst>
              <a:gd name="adj" fmla="val 28349"/>
              <a:gd name="vf" fmla="val 115470"/>
            </a:avLst>
          </a:prstGeom>
          <a:ln>
            <a:noFill/>
          </a:ln>
        </p:spPr>
        <p:txBody>
          <a:bodyPr anchor="ctr">
            <a:noAutofit/>
          </a:bodyPr>
          <a:lstStyle>
            <a:lvl1pPr marL="0" indent="0" algn="l">
              <a:buFontTx/>
              <a:buNone/>
              <a:defRPr sz="105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en-US" altLang="zh-CN" dirty="0"/>
          </a:p>
        </p:txBody>
      </p:sp>
      <p:sp>
        <p:nvSpPr>
          <p:cNvPr id="19" name="Content placeholder 47" descr="Click icon to add picture">
            <a:extLst>
              <a:ext uri="{FF2B5EF4-FFF2-40B4-BE49-F238E27FC236}">
                <a16:creationId xmlns:a16="http://schemas.microsoft.com/office/drawing/2014/main" id="{110FBA5D-2CEB-4D44-16CA-0F24099B140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218710" y="4764289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ea typeface="+mj-ea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0" name="Content placeholder 47">
            <a:extLst>
              <a:ext uri="{FF2B5EF4-FFF2-40B4-BE49-F238E27FC236}">
                <a16:creationId xmlns:a16="http://schemas.microsoft.com/office/drawing/2014/main" id="{2108E774-D145-FA07-58F1-7DB37A30A59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218710" y="5295180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63" name="Content placeholder 47">
            <a:extLst>
              <a:ext uri="{FF2B5EF4-FFF2-40B4-BE49-F238E27FC236}">
                <a16:creationId xmlns:a16="http://schemas.microsoft.com/office/drawing/2014/main" id="{05B25D7D-82BA-4FF5-9C92-4AD181847515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8500328" y="1836331"/>
            <a:ext cx="2368061" cy="2102177"/>
          </a:xfrm>
          <a:prstGeom prst="hexagon">
            <a:avLst>
              <a:gd name="adj" fmla="val 28349"/>
              <a:gd name="vf" fmla="val 115470"/>
            </a:avLst>
          </a:prstGeom>
          <a:ln>
            <a:noFill/>
          </a:ln>
        </p:spPr>
        <p:txBody>
          <a:bodyPr anchor="ctr">
            <a:noAutofit/>
          </a:bodyPr>
          <a:lstStyle>
            <a:lvl1pPr marL="0" indent="0" algn="l">
              <a:buFontTx/>
              <a:buNone/>
              <a:defRPr sz="105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en-US" altLang="zh-CN" dirty="0"/>
          </a:p>
        </p:txBody>
      </p:sp>
      <p:sp>
        <p:nvSpPr>
          <p:cNvPr id="25" name="Content placeholder 47" descr="Click icon to add picture">
            <a:extLst>
              <a:ext uri="{FF2B5EF4-FFF2-40B4-BE49-F238E27FC236}">
                <a16:creationId xmlns:a16="http://schemas.microsoft.com/office/drawing/2014/main" id="{A9C2624B-E6E6-C673-E8FF-F4BF909C3AC2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635340" y="4045832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ea typeface="+mj-ea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6" name="Content placeholder 47">
            <a:extLst>
              <a:ext uri="{FF2B5EF4-FFF2-40B4-BE49-F238E27FC236}">
                <a16:creationId xmlns:a16="http://schemas.microsoft.com/office/drawing/2014/main" id="{A003837A-CCD7-3699-D86F-CB884CA4C67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635340" y="4576723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9028585-56FF-7B3D-783D-D06964F7C099}"/>
              </a:ext>
            </a:extLst>
          </p:cNvPr>
          <p:cNvSpPr>
            <a:spLocks noGrp="1"/>
          </p:cNvSpPr>
          <p:nvPr>
            <p:ph type="ftr" sz="quarter" idx="58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MAPS Dissemination – Way Forward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090978-DDC9-0FA2-2CFD-733C8B854F3C}"/>
              </a:ext>
            </a:extLst>
          </p:cNvPr>
          <p:cNvSpPr>
            <a:spLocks noGrp="1"/>
          </p:cNvSpPr>
          <p:nvPr>
            <p:ph type="sldNum" sz="quarter" idx="59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55904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48FB0FD-F3FF-17CA-8C77-4F4659C739B7}"/>
              </a:ext>
            </a:extLst>
          </p:cNvPr>
          <p:cNvSpPr>
            <a:spLocks noChangeAspect="1"/>
          </p:cNvSpPr>
          <p:nvPr userDrawn="1"/>
        </p:nvSpPr>
        <p:spPr>
          <a:xfrm>
            <a:off x="109565" y="613891"/>
            <a:ext cx="11640059" cy="1189814"/>
          </a:xfrm>
          <a:custGeom>
            <a:avLst/>
            <a:gdLst>
              <a:gd name="csX0" fmla="*/ 297325 w 11640059"/>
              <a:gd name="csY0" fmla="*/ 0 h 1189814"/>
              <a:gd name="csX1" fmla="*/ 1082263 w 11640059"/>
              <a:gd name="csY1" fmla="*/ 0 h 1189814"/>
              <a:gd name="csX2" fmla="*/ 1082521 w 11640059"/>
              <a:gd name="csY2" fmla="*/ 516 h 1189814"/>
              <a:gd name="csX3" fmla="*/ 10978495 w 11640059"/>
              <a:gd name="csY3" fmla="*/ 516 h 1189814"/>
              <a:gd name="csX4" fmla="*/ 10681299 w 11640059"/>
              <a:gd name="csY4" fmla="*/ 594907 h 1189814"/>
              <a:gd name="csX5" fmla="*/ 10978624 w 11640059"/>
              <a:gd name="csY5" fmla="*/ 1189556 h 1189814"/>
              <a:gd name="csX6" fmla="*/ 11640059 w 11640059"/>
              <a:gd name="csY6" fmla="*/ 1189556 h 1189814"/>
              <a:gd name="csX7" fmla="*/ 11640059 w 11640059"/>
              <a:gd name="csY7" fmla="*/ 1189814 h 1189814"/>
              <a:gd name="csX8" fmla="*/ 330721 w 11640059"/>
              <a:gd name="csY8" fmla="*/ 1189814 h 1189814"/>
              <a:gd name="csX9" fmla="*/ 330721 w 11640059"/>
              <a:gd name="csY9" fmla="*/ 1189298 h 1189814"/>
              <a:gd name="csX10" fmla="*/ 297325 w 11640059"/>
              <a:gd name="csY10" fmla="*/ 1189298 h 1189814"/>
              <a:gd name="csX11" fmla="*/ 0 w 11640059"/>
              <a:gd name="csY11" fmla="*/ 594649 h 11898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11640059" h="1189814">
                <a:moveTo>
                  <a:pt x="297325" y="0"/>
                </a:moveTo>
                <a:lnTo>
                  <a:pt x="1082263" y="0"/>
                </a:lnTo>
                <a:lnTo>
                  <a:pt x="1082521" y="516"/>
                </a:lnTo>
                <a:lnTo>
                  <a:pt x="10978495" y="516"/>
                </a:lnTo>
                <a:lnTo>
                  <a:pt x="10681299" y="594907"/>
                </a:lnTo>
                <a:lnTo>
                  <a:pt x="10978624" y="1189556"/>
                </a:lnTo>
                <a:lnTo>
                  <a:pt x="11640059" y="1189556"/>
                </a:lnTo>
                <a:lnTo>
                  <a:pt x="11640059" y="1189814"/>
                </a:lnTo>
                <a:lnTo>
                  <a:pt x="330721" y="1189814"/>
                </a:lnTo>
                <a:lnTo>
                  <a:pt x="330721" y="1189298"/>
                </a:lnTo>
                <a:lnTo>
                  <a:pt x="297325" y="1189298"/>
                </a:lnTo>
                <a:lnTo>
                  <a:pt x="0" y="5946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7" name="Hexagon 26">
            <a:extLst>
              <a:ext uri="{FF2B5EF4-FFF2-40B4-BE49-F238E27FC236}">
                <a16:creationId xmlns:a16="http://schemas.microsoft.com/office/drawing/2014/main" id="{F195F376-A6B9-F808-1332-1A787D97F0B7}"/>
              </a:ext>
            </a:extLst>
          </p:cNvPr>
          <p:cNvSpPr/>
          <p:nvPr userDrawn="1"/>
        </p:nvSpPr>
        <p:spPr>
          <a:xfrm>
            <a:off x="10886820" y="614149"/>
            <a:ext cx="1379587" cy="1189298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Hexagon 31">
            <a:extLst>
              <a:ext uri="{FF2B5EF4-FFF2-40B4-BE49-F238E27FC236}">
                <a16:creationId xmlns:a16="http://schemas.microsoft.com/office/drawing/2014/main" id="{20225531-7975-8C58-976B-00FA5844E48E}"/>
              </a:ext>
            </a:extLst>
          </p:cNvPr>
          <p:cNvSpPr/>
          <p:nvPr userDrawn="1"/>
        </p:nvSpPr>
        <p:spPr>
          <a:xfrm>
            <a:off x="249811" y="613891"/>
            <a:ext cx="1379587" cy="1189298"/>
          </a:xfrm>
          <a:prstGeom prst="hexagon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Hexagon 34">
            <a:extLst>
              <a:ext uri="{FF2B5EF4-FFF2-40B4-BE49-F238E27FC236}">
                <a16:creationId xmlns:a16="http://schemas.microsoft.com/office/drawing/2014/main" id="{4A0712C0-3B49-F435-760F-E6AC2A8CDE43}"/>
              </a:ext>
            </a:extLst>
          </p:cNvPr>
          <p:cNvSpPr/>
          <p:nvPr userDrawn="1"/>
        </p:nvSpPr>
        <p:spPr>
          <a:xfrm>
            <a:off x="11684924" y="609525"/>
            <a:ext cx="1379587" cy="1189298"/>
          </a:xfrm>
          <a:prstGeom prst="hexagon">
            <a:avLst/>
          </a:prstGeom>
          <a:solidFill>
            <a:schemeClr val="accent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Hexagon 35">
            <a:extLst>
              <a:ext uri="{FF2B5EF4-FFF2-40B4-BE49-F238E27FC236}">
                <a16:creationId xmlns:a16="http://schemas.microsoft.com/office/drawing/2014/main" id="{F049F9CA-A5B9-C920-2C4F-F5FCD12B3D2B}"/>
              </a:ext>
            </a:extLst>
          </p:cNvPr>
          <p:cNvSpPr/>
          <p:nvPr userDrawn="1"/>
        </p:nvSpPr>
        <p:spPr>
          <a:xfrm>
            <a:off x="11010109" y="2499619"/>
            <a:ext cx="674815" cy="581737"/>
          </a:xfrm>
          <a:prstGeom prst="hexagon">
            <a:avLst/>
          </a:prstGeom>
          <a:solidFill>
            <a:schemeClr val="accent2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Hexagon 36">
            <a:extLst>
              <a:ext uri="{FF2B5EF4-FFF2-40B4-BE49-F238E27FC236}">
                <a16:creationId xmlns:a16="http://schemas.microsoft.com/office/drawing/2014/main" id="{D3832C6A-F64D-1A4E-CAE5-CFA0854AE9D3}"/>
              </a:ext>
            </a:extLst>
          </p:cNvPr>
          <p:cNvSpPr/>
          <p:nvPr userDrawn="1"/>
        </p:nvSpPr>
        <p:spPr>
          <a:xfrm>
            <a:off x="11591592" y="2847263"/>
            <a:ext cx="674815" cy="581737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Hexagon 37">
            <a:extLst>
              <a:ext uri="{FF2B5EF4-FFF2-40B4-BE49-F238E27FC236}">
                <a16:creationId xmlns:a16="http://schemas.microsoft.com/office/drawing/2014/main" id="{CF910812-E604-124B-0059-02887860A1A8}"/>
              </a:ext>
            </a:extLst>
          </p:cNvPr>
          <p:cNvSpPr/>
          <p:nvPr userDrawn="1"/>
        </p:nvSpPr>
        <p:spPr>
          <a:xfrm>
            <a:off x="11048104" y="1872006"/>
            <a:ext cx="674815" cy="581737"/>
          </a:xfrm>
          <a:prstGeom prst="hexagon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Hexagon 38">
            <a:extLst>
              <a:ext uri="{FF2B5EF4-FFF2-40B4-BE49-F238E27FC236}">
                <a16:creationId xmlns:a16="http://schemas.microsoft.com/office/drawing/2014/main" id="{3EC85183-EE5C-8B6B-2BF0-AC688EEC7472}"/>
              </a:ext>
            </a:extLst>
          </p:cNvPr>
          <p:cNvSpPr/>
          <p:nvPr userDrawn="1"/>
        </p:nvSpPr>
        <p:spPr>
          <a:xfrm>
            <a:off x="11629587" y="2219650"/>
            <a:ext cx="674815" cy="581737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Hexagon 39">
            <a:extLst>
              <a:ext uri="{FF2B5EF4-FFF2-40B4-BE49-F238E27FC236}">
                <a16:creationId xmlns:a16="http://schemas.microsoft.com/office/drawing/2014/main" id="{1B6961F8-9ACB-4A80-5CAE-D86CA658B2D0}"/>
              </a:ext>
            </a:extLst>
          </p:cNvPr>
          <p:cNvSpPr/>
          <p:nvPr userDrawn="1"/>
        </p:nvSpPr>
        <p:spPr>
          <a:xfrm>
            <a:off x="12211070" y="2567294"/>
            <a:ext cx="674815" cy="581737"/>
          </a:xfrm>
          <a:prstGeom prst="hexagon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Hexagon 40">
            <a:extLst>
              <a:ext uri="{FF2B5EF4-FFF2-40B4-BE49-F238E27FC236}">
                <a16:creationId xmlns:a16="http://schemas.microsoft.com/office/drawing/2014/main" id="{E5F89D37-04FB-874F-FBDE-4D0F4DAD89E8}"/>
              </a:ext>
            </a:extLst>
          </p:cNvPr>
          <p:cNvSpPr/>
          <p:nvPr userDrawn="1"/>
        </p:nvSpPr>
        <p:spPr>
          <a:xfrm>
            <a:off x="10472897" y="-365732"/>
            <a:ext cx="674815" cy="581737"/>
          </a:xfrm>
          <a:prstGeom prst="hexagon">
            <a:avLst/>
          </a:prstGeom>
          <a:solidFill>
            <a:schemeClr val="accent2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Hexagon 42">
            <a:extLst>
              <a:ext uri="{FF2B5EF4-FFF2-40B4-BE49-F238E27FC236}">
                <a16:creationId xmlns:a16="http://schemas.microsoft.com/office/drawing/2014/main" id="{82F0263F-9D55-F380-6479-DA8144DC8827}"/>
              </a:ext>
            </a:extLst>
          </p:cNvPr>
          <p:cNvSpPr/>
          <p:nvPr userDrawn="1"/>
        </p:nvSpPr>
        <p:spPr>
          <a:xfrm>
            <a:off x="11673858" y="-334077"/>
            <a:ext cx="674815" cy="581737"/>
          </a:xfrm>
          <a:prstGeom prst="hexagon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D4EA6977-21F7-4744-2CF4-6D9DD1C49C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</a:blip>
          <a:srcRect l="-1" r="38071"/>
          <a:stretch>
            <a:fillRect/>
          </a:stretch>
        </p:blipFill>
        <p:spPr>
          <a:xfrm>
            <a:off x="11042657" y="681281"/>
            <a:ext cx="1004222" cy="1016903"/>
          </a:xfrm>
          <a:prstGeom prst="rect">
            <a:avLst/>
          </a:prstGeom>
        </p:spPr>
      </p:pic>
      <p:sp>
        <p:nvSpPr>
          <p:cNvPr id="47" name="Hexagon 46">
            <a:extLst>
              <a:ext uri="{FF2B5EF4-FFF2-40B4-BE49-F238E27FC236}">
                <a16:creationId xmlns:a16="http://schemas.microsoft.com/office/drawing/2014/main" id="{02351AEA-9B56-D9F7-30D9-DA2E6851FAA3}"/>
              </a:ext>
            </a:extLst>
          </p:cNvPr>
          <p:cNvSpPr/>
          <p:nvPr userDrawn="1"/>
        </p:nvSpPr>
        <p:spPr>
          <a:xfrm>
            <a:off x="-212271" y="5875152"/>
            <a:ext cx="1320935" cy="1138737"/>
          </a:xfrm>
          <a:prstGeom prst="hexagon">
            <a:avLst/>
          </a:prstGeom>
          <a:solidFill>
            <a:schemeClr val="accent2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Hexagon 47">
            <a:extLst>
              <a:ext uri="{FF2B5EF4-FFF2-40B4-BE49-F238E27FC236}">
                <a16:creationId xmlns:a16="http://schemas.microsoft.com/office/drawing/2014/main" id="{7F585F27-2842-66E3-DBD7-0C14BC17A989}"/>
              </a:ext>
            </a:extLst>
          </p:cNvPr>
          <p:cNvSpPr/>
          <p:nvPr userDrawn="1"/>
        </p:nvSpPr>
        <p:spPr>
          <a:xfrm>
            <a:off x="968930" y="6500171"/>
            <a:ext cx="1320935" cy="1138737"/>
          </a:xfrm>
          <a:prstGeom prst="hexagon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Hexagon 48">
            <a:extLst>
              <a:ext uri="{FF2B5EF4-FFF2-40B4-BE49-F238E27FC236}">
                <a16:creationId xmlns:a16="http://schemas.microsoft.com/office/drawing/2014/main" id="{34147825-46A4-91E1-6EE9-037A6281FD07}"/>
              </a:ext>
            </a:extLst>
          </p:cNvPr>
          <p:cNvSpPr/>
          <p:nvPr userDrawn="1"/>
        </p:nvSpPr>
        <p:spPr>
          <a:xfrm>
            <a:off x="-212271" y="4603778"/>
            <a:ext cx="1320935" cy="1138737"/>
          </a:xfrm>
          <a:prstGeom prst="hexagon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Hexagon 49">
            <a:extLst>
              <a:ext uri="{FF2B5EF4-FFF2-40B4-BE49-F238E27FC236}">
                <a16:creationId xmlns:a16="http://schemas.microsoft.com/office/drawing/2014/main" id="{78C62411-7655-281B-63CF-01CC5FC056F0}"/>
              </a:ext>
            </a:extLst>
          </p:cNvPr>
          <p:cNvSpPr/>
          <p:nvPr userDrawn="1"/>
        </p:nvSpPr>
        <p:spPr>
          <a:xfrm>
            <a:off x="968930" y="5229564"/>
            <a:ext cx="1320935" cy="1138737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1" name="Hexagon 50">
            <a:extLst>
              <a:ext uri="{FF2B5EF4-FFF2-40B4-BE49-F238E27FC236}">
                <a16:creationId xmlns:a16="http://schemas.microsoft.com/office/drawing/2014/main" id="{3D93A725-FC55-0F44-6378-FA895F7B492E}"/>
              </a:ext>
            </a:extLst>
          </p:cNvPr>
          <p:cNvSpPr/>
          <p:nvPr userDrawn="1"/>
        </p:nvSpPr>
        <p:spPr>
          <a:xfrm>
            <a:off x="2150131" y="5875152"/>
            <a:ext cx="1320935" cy="1138737"/>
          </a:xfrm>
          <a:prstGeom prst="hexagon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8843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Team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B92FA2A-46BA-2A19-C3CE-EC6985867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74" y="2367293"/>
            <a:ext cx="3909993" cy="3629708"/>
          </a:xfrm>
        </p:spPr>
        <p:txBody>
          <a:bodyPr anchor="t"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Content placeholder 47">
            <a:extLst>
              <a:ext uri="{FF2B5EF4-FFF2-40B4-BE49-F238E27FC236}">
                <a16:creationId xmlns:a16="http://schemas.microsoft.com/office/drawing/2014/main" id="{BF9EDF7D-3BB1-43C0-92BB-091CCC520477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4269796" y="436455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39" name="Content placeholder 47" descr="Click icon to add picture">
            <a:extLst>
              <a:ext uri="{FF2B5EF4-FFF2-40B4-BE49-F238E27FC236}">
                <a16:creationId xmlns:a16="http://schemas.microsoft.com/office/drawing/2014/main" id="{15896C2C-7C25-4BC0-AF9B-DF590A2909A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20210" y="522515"/>
            <a:ext cx="2289842" cy="62655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40" name="Content placeholder 47">
            <a:extLst>
              <a:ext uri="{FF2B5EF4-FFF2-40B4-BE49-F238E27FC236}">
                <a16:creationId xmlns:a16="http://schemas.microsoft.com/office/drawing/2014/main" id="{CAC554EF-FF8F-4055-A716-E82F461413B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20211" y="1165881"/>
            <a:ext cx="2289842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400" b="0" i="0">
                <a:solidFill>
                  <a:schemeClr val="accent6"/>
                </a:solidFill>
                <a:latin typeface="+mn-lt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56" name="Content placeholder 47">
            <a:extLst>
              <a:ext uri="{FF2B5EF4-FFF2-40B4-BE49-F238E27FC236}">
                <a16:creationId xmlns:a16="http://schemas.microsoft.com/office/drawing/2014/main" id="{4F0742C0-A9F2-4886-B17E-6915399483C3}"/>
              </a:ext>
            </a:extLst>
          </p:cNvPr>
          <p:cNvSpPr>
            <a:spLocks noGrp="1"/>
          </p:cNvSpPr>
          <p:nvPr>
            <p:ph type="pic" sz="quarter" idx="72"/>
          </p:nvPr>
        </p:nvSpPr>
        <p:spPr>
          <a:xfrm>
            <a:off x="8059916" y="436455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1" name="Content placeholder 47" descr="Click icon to add picture">
            <a:extLst>
              <a:ext uri="{FF2B5EF4-FFF2-40B4-BE49-F238E27FC236}">
                <a16:creationId xmlns:a16="http://schemas.microsoft.com/office/drawing/2014/main" id="{CE3DC674-39AB-43B9-AC30-97A68D22159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309889" y="642667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42" name="Content placeholder 47">
            <a:extLst>
              <a:ext uri="{FF2B5EF4-FFF2-40B4-BE49-F238E27FC236}">
                <a16:creationId xmlns:a16="http://schemas.microsoft.com/office/drawing/2014/main" id="{F12189CA-0E22-41A5-91FD-03761860993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309891" y="1165881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altLang="zh-CN" sz="1400" b="0" i="0" kern="1200" dirty="0">
                <a:solidFill>
                  <a:schemeClr val="accent6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48" name="Content placeholder 47">
            <a:extLst>
              <a:ext uri="{FF2B5EF4-FFF2-40B4-BE49-F238E27FC236}">
                <a16:creationId xmlns:a16="http://schemas.microsoft.com/office/drawing/2014/main" id="{A962C62E-F92F-445A-9243-8B433747A548}"/>
              </a:ext>
            </a:extLst>
          </p:cNvPr>
          <p:cNvSpPr>
            <a:spLocks noGrp="1"/>
          </p:cNvSpPr>
          <p:nvPr>
            <p:ph type="pic" sz="quarter" idx="69"/>
          </p:nvPr>
        </p:nvSpPr>
        <p:spPr>
          <a:xfrm>
            <a:off x="4269796" y="2004222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3" name="Content placeholder 47" descr="Click icon to add picture">
            <a:extLst>
              <a:ext uri="{FF2B5EF4-FFF2-40B4-BE49-F238E27FC236}">
                <a16:creationId xmlns:a16="http://schemas.microsoft.com/office/drawing/2014/main" id="{DE6F9463-BB2D-43FC-BE8F-21D3F9A2539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5520210" y="2105171"/>
            <a:ext cx="2193021" cy="61741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44" name="Content placeholder 47">
            <a:extLst>
              <a:ext uri="{FF2B5EF4-FFF2-40B4-BE49-F238E27FC236}">
                <a16:creationId xmlns:a16="http://schemas.microsoft.com/office/drawing/2014/main" id="{7DF27694-08A2-4530-B763-5A9B9D4DC6E0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5520212" y="2739721"/>
            <a:ext cx="2193021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altLang="zh-CN" sz="1400" b="0" i="0" kern="1200" dirty="0">
                <a:solidFill>
                  <a:schemeClr val="accent6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61" name="Content placeholder 47">
            <a:extLst>
              <a:ext uri="{FF2B5EF4-FFF2-40B4-BE49-F238E27FC236}">
                <a16:creationId xmlns:a16="http://schemas.microsoft.com/office/drawing/2014/main" id="{2EA753B3-D0BB-4484-85D1-E28345D99F4C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8059916" y="2004222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 dirty="0"/>
          </a:p>
        </p:txBody>
      </p:sp>
      <p:sp>
        <p:nvSpPr>
          <p:cNvPr id="45" name="Content placeholder 47" descr="Click icon to add picture">
            <a:extLst>
              <a:ext uri="{FF2B5EF4-FFF2-40B4-BE49-F238E27FC236}">
                <a16:creationId xmlns:a16="http://schemas.microsoft.com/office/drawing/2014/main" id="{20398AA4-3D68-487D-BE7C-9F1D45E3F5F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9309890" y="2032203"/>
            <a:ext cx="2098039" cy="701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46" name="Content placeholder 47">
            <a:extLst>
              <a:ext uri="{FF2B5EF4-FFF2-40B4-BE49-F238E27FC236}">
                <a16:creationId xmlns:a16="http://schemas.microsoft.com/office/drawing/2014/main" id="{6B623D7A-5E96-42AB-9B1F-14E445503187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9309890" y="2746407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altLang="zh-CN" sz="1400" b="0" i="0" kern="1200" dirty="0">
                <a:solidFill>
                  <a:schemeClr val="accent6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49" name="Content placeholder 47">
            <a:extLst>
              <a:ext uri="{FF2B5EF4-FFF2-40B4-BE49-F238E27FC236}">
                <a16:creationId xmlns:a16="http://schemas.microsoft.com/office/drawing/2014/main" id="{EAA5B0EA-1F3B-4D8B-9BB9-F9037A393705}"/>
              </a:ext>
            </a:extLst>
          </p:cNvPr>
          <p:cNvSpPr>
            <a:spLocks noGrp="1"/>
          </p:cNvSpPr>
          <p:nvPr>
            <p:ph type="pic" sz="quarter" idx="70"/>
          </p:nvPr>
        </p:nvSpPr>
        <p:spPr>
          <a:xfrm>
            <a:off x="4269796" y="3571991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7" name="Content placeholder 47" descr="Click icon to add picture">
            <a:extLst>
              <a:ext uri="{FF2B5EF4-FFF2-40B4-BE49-F238E27FC236}">
                <a16:creationId xmlns:a16="http://schemas.microsoft.com/office/drawing/2014/main" id="{2C93687D-1E42-4B01-9F16-9FA098CE1153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5520210" y="3775516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50" name="Content placeholder 47">
            <a:extLst>
              <a:ext uri="{FF2B5EF4-FFF2-40B4-BE49-F238E27FC236}">
                <a16:creationId xmlns:a16="http://schemas.microsoft.com/office/drawing/2014/main" id="{7AB91474-458B-45F7-9773-FA375C2CF7F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520211" y="4312077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altLang="zh-CN" sz="1400" b="0" i="0" kern="1200" dirty="0">
                <a:solidFill>
                  <a:schemeClr val="accent6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62" name="Content placeholder 47">
            <a:extLst>
              <a:ext uri="{FF2B5EF4-FFF2-40B4-BE49-F238E27FC236}">
                <a16:creationId xmlns:a16="http://schemas.microsoft.com/office/drawing/2014/main" id="{52E587E7-A09A-4FB2-8774-8073E737F106}"/>
              </a:ext>
            </a:extLst>
          </p:cNvPr>
          <p:cNvSpPr>
            <a:spLocks noGrp="1"/>
          </p:cNvSpPr>
          <p:nvPr>
            <p:ph type="pic" sz="quarter" idx="74"/>
          </p:nvPr>
        </p:nvSpPr>
        <p:spPr>
          <a:xfrm>
            <a:off x="8059916" y="3571991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51" name="Content placeholder 47" descr="Click icon to add picture">
            <a:extLst>
              <a:ext uri="{FF2B5EF4-FFF2-40B4-BE49-F238E27FC236}">
                <a16:creationId xmlns:a16="http://schemas.microsoft.com/office/drawing/2014/main" id="{FBF01DC7-D684-4484-B2AA-B50F7B1A00DA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9309889" y="3775516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52" name="Content placeholder 47">
            <a:extLst>
              <a:ext uri="{FF2B5EF4-FFF2-40B4-BE49-F238E27FC236}">
                <a16:creationId xmlns:a16="http://schemas.microsoft.com/office/drawing/2014/main" id="{6046C90F-8A25-4E70-9BC9-4496C6B94EBC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9309891" y="4312077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altLang="zh-CN" sz="1400" b="0" i="0" kern="1200" dirty="0">
                <a:solidFill>
                  <a:schemeClr val="accent6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55" name="Content placeholder 47">
            <a:extLst>
              <a:ext uri="{FF2B5EF4-FFF2-40B4-BE49-F238E27FC236}">
                <a16:creationId xmlns:a16="http://schemas.microsoft.com/office/drawing/2014/main" id="{D05B9A22-6B21-40BB-BBC1-9586C432A97B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4269796" y="5153614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53" name="Content placeholder 47" descr="Click icon to add picture">
            <a:extLst>
              <a:ext uri="{FF2B5EF4-FFF2-40B4-BE49-F238E27FC236}">
                <a16:creationId xmlns:a16="http://schemas.microsoft.com/office/drawing/2014/main" id="{F5E2B418-8D0E-4995-A3ED-4348C6F4A1AF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5520210" y="5369449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58" name="Content placeholder 47">
            <a:extLst>
              <a:ext uri="{FF2B5EF4-FFF2-40B4-BE49-F238E27FC236}">
                <a16:creationId xmlns:a16="http://schemas.microsoft.com/office/drawing/2014/main" id="{90A2A6E4-4D11-4F28-9D68-BC28580EBC05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5520211" y="5901594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altLang="zh-CN" sz="1400" b="0" i="0" kern="1200" dirty="0">
                <a:solidFill>
                  <a:schemeClr val="accent6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63" name="Content placeholder 47">
            <a:extLst>
              <a:ext uri="{FF2B5EF4-FFF2-40B4-BE49-F238E27FC236}">
                <a16:creationId xmlns:a16="http://schemas.microsoft.com/office/drawing/2014/main" id="{A74DEBE4-2F74-4EB7-9501-8D37A3151B2A}"/>
              </a:ext>
            </a:extLst>
          </p:cNvPr>
          <p:cNvSpPr>
            <a:spLocks noGrp="1"/>
          </p:cNvSpPr>
          <p:nvPr>
            <p:ph type="pic" sz="quarter" idx="75"/>
          </p:nvPr>
        </p:nvSpPr>
        <p:spPr>
          <a:xfrm>
            <a:off x="8059916" y="5153614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59" name="Content placeholder 47" descr="Click icon to add picture">
            <a:extLst>
              <a:ext uri="{FF2B5EF4-FFF2-40B4-BE49-F238E27FC236}">
                <a16:creationId xmlns:a16="http://schemas.microsoft.com/office/drawing/2014/main" id="{070D69EE-1032-4604-B201-FD13AE846E9E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9313612" y="5369449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60" name="Content placeholder 47">
            <a:extLst>
              <a:ext uri="{FF2B5EF4-FFF2-40B4-BE49-F238E27FC236}">
                <a16:creationId xmlns:a16="http://schemas.microsoft.com/office/drawing/2014/main" id="{B65187B8-CD7A-46B0-A851-E2456586E758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9309891" y="5901594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altLang="zh-CN" sz="1400" b="0" i="0" kern="1200" dirty="0">
                <a:solidFill>
                  <a:schemeClr val="accent6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964988-2386-5A15-B085-00BD5D58E53C}"/>
              </a:ext>
            </a:extLst>
          </p:cNvPr>
          <p:cNvSpPr>
            <a:spLocks noGrp="1"/>
          </p:cNvSpPr>
          <p:nvPr>
            <p:ph type="ftr" sz="quarter" idx="76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MAPS Dissemination – Way Forward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CC095-C330-BF75-42CE-50A46EAD82C5}"/>
              </a:ext>
            </a:extLst>
          </p:cNvPr>
          <p:cNvSpPr>
            <a:spLocks noGrp="1"/>
          </p:cNvSpPr>
          <p:nvPr>
            <p:ph type="sldNum" sz="quarter" idx="77"/>
          </p:nvPr>
        </p:nvSpPr>
        <p:spPr/>
        <p:txBody>
          <a:bodyPr>
            <a:noAutofit/>
          </a:bodyPr>
          <a:lstStyle>
            <a:lvl1pPr>
              <a:defRPr b="0">
                <a:solidFill>
                  <a:schemeClr val="accent6"/>
                </a:solidFill>
              </a:defRPr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236118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6">
            <a:extLst>
              <a:ext uri="{FF2B5EF4-FFF2-40B4-BE49-F238E27FC236}">
                <a16:creationId xmlns:a16="http://schemas.microsoft.com/office/drawing/2014/main" id="{A533F602-EEC9-45F6-8223-8C8F4914919D}"/>
              </a:ext>
            </a:extLst>
          </p:cNvPr>
          <p:cNvSpPr/>
          <p:nvPr userDrawn="1"/>
        </p:nvSpPr>
        <p:spPr>
          <a:xfrm>
            <a:off x="2121636" y="2950068"/>
            <a:ext cx="1583013" cy="184155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5" name="Freeform: Shape 7">
            <a:extLst>
              <a:ext uri="{FF2B5EF4-FFF2-40B4-BE49-F238E27FC236}">
                <a16:creationId xmlns:a16="http://schemas.microsoft.com/office/drawing/2014/main" id="{08F73F8C-5CF8-4470-AE2B-8E6D7952FF3E}"/>
              </a:ext>
            </a:extLst>
          </p:cNvPr>
          <p:cNvSpPr/>
          <p:nvPr userDrawn="1"/>
        </p:nvSpPr>
        <p:spPr>
          <a:xfrm>
            <a:off x="4174867" y="2952902"/>
            <a:ext cx="1583013" cy="184155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6" name="Freeform: Shape 8">
            <a:extLst>
              <a:ext uri="{FF2B5EF4-FFF2-40B4-BE49-F238E27FC236}">
                <a16:creationId xmlns:a16="http://schemas.microsoft.com/office/drawing/2014/main" id="{1299AD72-44AB-4D37-ABBB-9E295508DDB5}"/>
              </a:ext>
            </a:extLst>
          </p:cNvPr>
          <p:cNvSpPr/>
          <p:nvPr userDrawn="1"/>
        </p:nvSpPr>
        <p:spPr>
          <a:xfrm>
            <a:off x="6308379" y="2943982"/>
            <a:ext cx="1583013" cy="184155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7" name="Freeform: Shape 9">
            <a:extLst>
              <a:ext uri="{FF2B5EF4-FFF2-40B4-BE49-F238E27FC236}">
                <a16:creationId xmlns:a16="http://schemas.microsoft.com/office/drawing/2014/main" id="{834981F1-A16D-4CA2-8001-0D2A65539268}"/>
              </a:ext>
            </a:extLst>
          </p:cNvPr>
          <p:cNvSpPr/>
          <p:nvPr userDrawn="1"/>
        </p:nvSpPr>
        <p:spPr>
          <a:xfrm>
            <a:off x="8407152" y="2948442"/>
            <a:ext cx="1583013" cy="184155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1" name="Content placeholder 47" descr="Click icon to add picture">
            <a:extLst>
              <a:ext uri="{FF2B5EF4-FFF2-40B4-BE49-F238E27FC236}">
                <a16:creationId xmlns:a16="http://schemas.microsoft.com/office/drawing/2014/main" id="{7AA46292-B7E4-4DB5-85D0-C4F19D66F86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1770" y="1413717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32" name="Content placeholder 47">
            <a:extLst>
              <a:ext uri="{FF2B5EF4-FFF2-40B4-BE49-F238E27FC236}">
                <a16:creationId xmlns:a16="http://schemas.microsoft.com/office/drawing/2014/main" id="{382E7D57-1A1A-432F-AEA9-9730DEE1572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2627" y="2421544"/>
            <a:ext cx="1691687" cy="8111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altLang="zh-CN" sz="1400" b="0" i="0" kern="1200" dirty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33" name="Content placeholder 47" descr="Click icon to add picture">
            <a:extLst>
              <a:ext uri="{FF2B5EF4-FFF2-40B4-BE49-F238E27FC236}">
                <a16:creationId xmlns:a16="http://schemas.microsoft.com/office/drawing/2014/main" id="{E51F0384-440E-45B9-91E7-78CA13DE0B98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888314" y="1413717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34" name="Content placeholder 47">
            <a:extLst>
              <a:ext uri="{FF2B5EF4-FFF2-40B4-BE49-F238E27FC236}">
                <a16:creationId xmlns:a16="http://schemas.microsoft.com/office/drawing/2014/main" id="{35EAE525-3692-40E8-894E-B19171FF64F6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979171" y="2421544"/>
            <a:ext cx="1691687" cy="8111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altLang="zh-CN" sz="1400" b="0" i="0" kern="1200" dirty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35" name="Content placeholder 47" descr="Click icon to add picture">
            <a:extLst>
              <a:ext uri="{FF2B5EF4-FFF2-40B4-BE49-F238E27FC236}">
                <a16:creationId xmlns:a16="http://schemas.microsoft.com/office/drawing/2014/main" id="{847DC539-F391-4470-96EB-486AB02DADB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073898" y="1413717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36" name="Content placeholder 47">
            <a:extLst>
              <a:ext uri="{FF2B5EF4-FFF2-40B4-BE49-F238E27FC236}">
                <a16:creationId xmlns:a16="http://schemas.microsoft.com/office/drawing/2014/main" id="{50988645-D146-4AFE-B87D-27927957717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164755" y="2421544"/>
            <a:ext cx="1691687" cy="8111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altLang="zh-CN" sz="1400" b="0" i="0" kern="1200" dirty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37" name="Content placeholder 47" descr="Click icon to add picture">
            <a:extLst>
              <a:ext uri="{FF2B5EF4-FFF2-40B4-BE49-F238E27FC236}">
                <a16:creationId xmlns:a16="http://schemas.microsoft.com/office/drawing/2014/main" id="{6712E8AC-14E0-42CC-8037-7C1D0E044B61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259482" y="1413717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38" name="Content placeholder 47">
            <a:extLst>
              <a:ext uri="{FF2B5EF4-FFF2-40B4-BE49-F238E27FC236}">
                <a16:creationId xmlns:a16="http://schemas.microsoft.com/office/drawing/2014/main" id="{C68DF822-6F14-4839-BD33-6874C8136EE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7350339" y="2421544"/>
            <a:ext cx="1691687" cy="8111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altLang="zh-CN" sz="1400" b="0" i="0" kern="1200" dirty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39" name="Content placeholder 47" descr="Click icon to add picture">
            <a:extLst>
              <a:ext uri="{FF2B5EF4-FFF2-40B4-BE49-F238E27FC236}">
                <a16:creationId xmlns:a16="http://schemas.microsoft.com/office/drawing/2014/main" id="{2D1F75C7-DA21-4400-B066-F38190B4F520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45066" y="1413717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40" name="Content placeholder 47">
            <a:extLst>
              <a:ext uri="{FF2B5EF4-FFF2-40B4-BE49-F238E27FC236}">
                <a16:creationId xmlns:a16="http://schemas.microsoft.com/office/drawing/2014/main" id="{F7CF6BF0-A40D-4F18-B9DF-D9C4106065D2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35923" y="2421544"/>
            <a:ext cx="1691687" cy="8111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altLang="zh-CN" sz="1400" b="0" i="0" kern="1200" dirty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41" name="Content placeholder 47">
            <a:extLst>
              <a:ext uri="{FF2B5EF4-FFF2-40B4-BE49-F238E27FC236}">
                <a16:creationId xmlns:a16="http://schemas.microsoft.com/office/drawing/2014/main" id="{95C6B2A2-937E-4C7D-92E3-8A105DD43A98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983282" y="2952901"/>
            <a:ext cx="1621032" cy="1841551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2" name="Content placeholder 47">
            <a:extLst>
              <a:ext uri="{FF2B5EF4-FFF2-40B4-BE49-F238E27FC236}">
                <a16:creationId xmlns:a16="http://schemas.microsoft.com/office/drawing/2014/main" id="{A9ECEF10-95EB-4F03-B3B1-8FC0E421618E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3109346" y="2952901"/>
            <a:ext cx="1621032" cy="1841551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3" name="Content placeholder 47">
            <a:extLst>
              <a:ext uri="{FF2B5EF4-FFF2-40B4-BE49-F238E27FC236}">
                <a16:creationId xmlns:a16="http://schemas.microsoft.com/office/drawing/2014/main" id="{12D92FE1-9874-49B8-8FDC-F903A4843015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5235410" y="2952901"/>
            <a:ext cx="1621032" cy="1841551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4" name="Content placeholder 47">
            <a:extLst>
              <a:ext uri="{FF2B5EF4-FFF2-40B4-BE49-F238E27FC236}">
                <a16:creationId xmlns:a16="http://schemas.microsoft.com/office/drawing/2014/main" id="{12070F52-AB91-476E-9FE0-5403568A11DD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7361474" y="2952901"/>
            <a:ext cx="1621032" cy="1841551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5" name="Content placeholder 47">
            <a:extLst>
              <a:ext uri="{FF2B5EF4-FFF2-40B4-BE49-F238E27FC236}">
                <a16:creationId xmlns:a16="http://schemas.microsoft.com/office/drawing/2014/main" id="{13AE459B-26D7-43FC-BE0B-EF7B119D7D40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9487536" y="2952901"/>
            <a:ext cx="1621032" cy="1841551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25" name="Title Placeholder 4">
            <a:extLst>
              <a:ext uri="{FF2B5EF4-FFF2-40B4-BE49-F238E27FC236}">
                <a16:creationId xmlns:a16="http://schemas.microsoft.com/office/drawing/2014/main" id="{C8ECEE37-7B17-4FD7-2612-FBD357E10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5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7F2CD23-FF0B-8184-9F40-957043412F1C}"/>
              </a:ext>
            </a:extLst>
          </p:cNvPr>
          <p:cNvSpPr>
            <a:spLocks noGrp="1"/>
          </p:cNvSpPr>
          <p:nvPr>
            <p:ph type="ftr" sz="quarter" idx="6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MAPS Dissemination – Way Forward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76D293-58F2-B8E9-6576-2676F210D7CF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2281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ontent placeholder 47">
            <a:extLst>
              <a:ext uri="{FF2B5EF4-FFF2-40B4-BE49-F238E27FC236}">
                <a16:creationId xmlns:a16="http://schemas.microsoft.com/office/drawing/2014/main" id="{67FF6BA4-2B1B-4B51-9FE3-A67E3DCC318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8200" y="2929823"/>
            <a:ext cx="1865376" cy="2464293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tIns="219456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30" name="Content placeholder 47">
            <a:extLst>
              <a:ext uri="{FF2B5EF4-FFF2-40B4-BE49-F238E27FC236}">
                <a16:creationId xmlns:a16="http://schemas.microsoft.com/office/drawing/2014/main" id="{88E2377A-ED6B-4D69-A9DC-647CB22A520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000303" y="2929823"/>
            <a:ext cx="1867186" cy="2471878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tIns="219456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31" name="Content placeholder 47">
            <a:extLst>
              <a:ext uri="{FF2B5EF4-FFF2-40B4-BE49-F238E27FC236}">
                <a16:creationId xmlns:a16="http://schemas.microsoft.com/office/drawing/2014/main" id="{ECC27D7D-FA65-E93F-3C7E-AADBF7E0CC2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64216" y="2929823"/>
            <a:ext cx="1865376" cy="2464293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tIns="219456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33" name="Content placeholder 47">
            <a:extLst>
              <a:ext uri="{FF2B5EF4-FFF2-40B4-BE49-F238E27FC236}">
                <a16:creationId xmlns:a16="http://schemas.microsoft.com/office/drawing/2014/main" id="{DF5280E4-E86B-9E17-04A1-072A8148C3B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326319" y="2929823"/>
            <a:ext cx="1865376" cy="2464293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tIns="219456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37" name="Content placeholder 47">
            <a:extLst>
              <a:ext uri="{FF2B5EF4-FFF2-40B4-BE49-F238E27FC236}">
                <a16:creationId xmlns:a16="http://schemas.microsoft.com/office/drawing/2014/main" id="{42F4F0D3-AF64-7F92-FF1C-F5D1DC62A38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488424" y="2929823"/>
            <a:ext cx="1865376" cy="2464293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tIns="219456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27" name="Content placeholder 47">
            <a:extLst>
              <a:ext uri="{FF2B5EF4-FFF2-40B4-BE49-F238E27FC236}">
                <a16:creationId xmlns:a16="http://schemas.microsoft.com/office/drawing/2014/main" id="{43D089D6-48B5-43AB-A887-EEF910BA916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8200" y="2067143"/>
            <a:ext cx="1865376" cy="866219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800" b="1" i="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Click to edit Master title style</a:t>
            </a:r>
            <a:endParaRPr lang="zh-CN" altLang="en-US" dirty="0"/>
          </a:p>
        </p:txBody>
      </p:sp>
      <p:sp>
        <p:nvSpPr>
          <p:cNvPr id="24" name="Title Placeholder 4">
            <a:extLst>
              <a:ext uri="{FF2B5EF4-FFF2-40B4-BE49-F238E27FC236}">
                <a16:creationId xmlns:a16="http://schemas.microsoft.com/office/drawing/2014/main" id="{69ABDED2-7EB3-3ABE-90D0-E6C00F806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5" name="Content placeholder 47">
            <a:extLst>
              <a:ext uri="{FF2B5EF4-FFF2-40B4-BE49-F238E27FC236}">
                <a16:creationId xmlns:a16="http://schemas.microsoft.com/office/drawing/2014/main" id="{476A31DC-7395-007C-8BA1-C38E5B289CF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000756" y="2067143"/>
            <a:ext cx="1865376" cy="866219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800" b="1" i="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Click to edit Master title style</a:t>
            </a:r>
            <a:endParaRPr lang="zh-CN" altLang="en-US" dirty="0"/>
          </a:p>
        </p:txBody>
      </p:sp>
      <p:sp>
        <p:nvSpPr>
          <p:cNvPr id="26" name="Content placeholder 47">
            <a:extLst>
              <a:ext uri="{FF2B5EF4-FFF2-40B4-BE49-F238E27FC236}">
                <a16:creationId xmlns:a16="http://schemas.microsoft.com/office/drawing/2014/main" id="{35CE0786-D87B-DD89-C418-C53C1B7E610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163312" y="2067143"/>
            <a:ext cx="1865376" cy="866219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800" b="1" i="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Click to edit Master title style</a:t>
            </a:r>
            <a:endParaRPr lang="zh-CN" altLang="en-US" dirty="0"/>
          </a:p>
        </p:txBody>
      </p:sp>
      <p:sp>
        <p:nvSpPr>
          <p:cNvPr id="28" name="Content placeholder 47">
            <a:extLst>
              <a:ext uri="{FF2B5EF4-FFF2-40B4-BE49-F238E27FC236}">
                <a16:creationId xmlns:a16="http://schemas.microsoft.com/office/drawing/2014/main" id="{7C7F2E6C-1DCD-3C6A-4830-5BF230A3AAB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25868" y="2067143"/>
            <a:ext cx="1865376" cy="866219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800" b="1" i="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Click to edit Master title style</a:t>
            </a:r>
            <a:endParaRPr lang="zh-CN" altLang="en-US" dirty="0"/>
          </a:p>
        </p:txBody>
      </p:sp>
      <p:sp>
        <p:nvSpPr>
          <p:cNvPr id="29" name="Content placeholder 47">
            <a:extLst>
              <a:ext uri="{FF2B5EF4-FFF2-40B4-BE49-F238E27FC236}">
                <a16:creationId xmlns:a16="http://schemas.microsoft.com/office/drawing/2014/main" id="{56A87F6E-D6C5-8903-BC20-31381004603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488424" y="2067143"/>
            <a:ext cx="1865376" cy="866219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800" b="1" i="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Click to edit Master title style</a:t>
            </a:r>
            <a:endParaRPr lang="zh-CN" alt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7218367E-FDD8-A1F8-8E0F-A365771B85F7}"/>
              </a:ext>
            </a:extLst>
          </p:cNvPr>
          <p:cNvSpPr>
            <a:spLocks noGrp="1"/>
          </p:cNvSpPr>
          <p:nvPr>
            <p:ph type="ftr" sz="quarter" idx="54"/>
          </p:nvPr>
        </p:nvSpPr>
        <p:spPr/>
        <p:txBody>
          <a:bodyPr>
            <a:noAutofit/>
          </a:bodyPr>
          <a:lstStyle/>
          <a:p>
            <a:r>
              <a:rPr lang="en-US" noProof="0" dirty="0"/>
              <a:t>MAPS Dissemination – Way Forward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7ECE300-0AB8-85A0-D4D3-B948DDA7B00F}"/>
              </a:ext>
            </a:extLst>
          </p:cNvPr>
          <p:cNvSpPr>
            <a:spLocks noGrp="1"/>
          </p:cNvSpPr>
          <p:nvPr>
            <p:ph type="sldNum" sz="quarter" idx="55"/>
          </p:nvPr>
        </p:nvSpPr>
        <p:spPr/>
        <p:txBody>
          <a:bodyPr>
            <a:noAutofit/>
          </a:bodyPr>
          <a:lstStyle/>
          <a:p>
            <a:fld id="{47FEACEE-25B4-4A2D-B147-27296E36371D}" type="slidenum">
              <a:rPr lang="en-US" altLang="zh-CN" noProof="0" smtClean="0"/>
              <a:pPr/>
              <a:t>‹#›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38782905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Freeform: Shape 25">
            <a:extLst>
              <a:ext uri="{FF2B5EF4-FFF2-40B4-BE49-F238E27FC236}">
                <a16:creationId xmlns:a16="http://schemas.microsoft.com/office/drawing/2014/main" id="{D61EE2E4-C5DD-4944-B70C-8F0A3F741A59}"/>
              </a:ext>
            </a:extLst>
          </p:cNvPr>
          <p:cNvSpPr/>
          <p:nvPr userDrawn="1"/>
        </p:nvSpPr>
        <p:spPr>
          <a:xfrm>
            <a:off x="1295508" y="3039919"/>
            <a:ext cx="2375255" cy="2734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 algn="ctr">
            <a:solidFill>
              <a:schemeClr val="accent3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67" name="Freeform: Shape 26">
            <a:extLst>
              <a:ext uri="{FF2B5EF4-FFF2-40B4-BE49-F238E27FC236}">
                <a16:creationId xmlns:a16="http://schemas.microsoft.com/office/drawing/2014/main" id="{91FA36A8-94E8-4069-B957-F7145D77BD5F}"/>
              </a:ext>
            </a:extLst>
          </p:cNvPr>
          <p:cNvSpPr/>
          <p:nvPr userDrawn="1"/>
        </p:nvSpPr>
        <p:spPr>
          <a:xfrm>
            <a:off x="3670763" y="1677046"/>
            <a:ext cx="2375255" cy="2734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 algn="ctr">
            <a:solidFill>
              <a:schemeClr val="accent3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68" name="Freeform: Shape 27">
            <a:extLst>
              <a:ext uri="{FF2B5EF4-FFF2-40B4-BE49-F238E27FC236}">
                <a16:creationId xmlns:a16="http://schemas.microsoft.com/office/drawing/2014/main" id="{7D38D67C-B6B8-4EB2-BC07-4A8128F44D16}"/>
              </a:ext>
            </a:extLst>
          </p:cNvPr>
          <p:cNvSpPr/>
          <p:nvPr userDrawn="1"/>
        </p:nvSpPr>
        <p:spPr>
          <a:xfrm>
            <a:off x="4865676" y="3722308"/>
            <a:ext cx="2375255" cy="2734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 algn="ctr">
            <a:solidFill>
              <a:schemeClr val="accent3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69" name="Freeform: Shape 28">
            <a:extLst>
              <a:ext uri="{FF2B5EF4-FFF2-40B4-BE49-F238E27FC236}">
                <a16:creationId xmlns:a16="http://schemas.microsoft.com/office/drawing/2014/main" id="{6B2E4C8C-D96E-4A66-A3D2-3580DACCF801}"/>
              </a:ext>
            </a:extLst>
          </p:cNvPr>
          <p:cNvSpPr/>
          <p:nvPr userDrawn="1"/>
        </p:nvSpPr>
        <p:spPr>
          <a:xfrm>
            <a:off x="7245668" y="3725411"/>
            <a:ext cx="2375255" cy="2734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 algn="ctr">
            <a:solidFill>
              <a:schemeClr val="accent3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0" name="Freeform: Shape 29">
            <a:extLst>
              <a:ext uri="{FF2B5EF4-FFF2-40B4-BE49-F238E27FC236}">
                <a16:creationId xmlns:a16="http://schemas.microsoft.com/office/drawing/2014/main" id="{74E0B8B0-45C7-4733-BBDC-B82F9307E431}"/>
              </a:ext>
            </a:extLst>
          </p:cNvPr>
          <p:cNvSpPr/>
          <p:nvPr userDrawn="1"/>
        </p:nvSpPr>
        <p:spPr>
          <a:xfrm>
            <a:off x="8440729" y="1677046"/>
            <a:ext cx="2375255" cy="2734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 algn="ctr">
            <a:solidFill>
              <a:schemeClr val="accent3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1" name="Freeform: Shape 30">
            <a:extLst>
              <a:ext uri="{FF2B5EF4-FFF2-40B4-BE49-F238E27FC236}">
                <a16:creationId xmlns:a16="http://schemas.microsoft.com/office/drawing/2014/main" id="{F0BBECC2-631C-4C53-A9E8-6C87D48A3B01}"/>
              </a:ext>
            </a:extLst>
          </p:cNvPr>
          <p:cNvSpPr/>
          <p:nvPr userDrawn="1"/>
        </p:nvSpPr>
        <p:spPr>
          <a:xfrm>
            <a:off x="1274779" y="1667026"/>
            <a:ext cx="7152768" cy="2736950"/>
          </a:xfrm>
          <a:custGeom>
            <a:avLst/>
            <a:gdLst>
              <a:gd name="connsiteX0" fmla="*/ 0 w 5958191"/>
              <a:gd name="connsiteY0" fmla="*/ 2052536 h 2733472"/>
              <a:gd name="connsiteX1" fmla="*/ 1186774 w 5958191"/>
              <a:gd name="connsiteY1" fmla="*/ 1361872 h 2733472"/>
              <a:gd name="connsiteX2" fmla="*/ 2368685 w 5958191"/>
              <a:gd name="connsiteY2" fmla="*/ 2057400 h 2733472"/>
              <a:gd name="connsiteX3" fmla="*/ 2378413 w 5958191"/>
              <a:gd name="connsiteY3" fmla="*/ 690664 h 2733472"/>
              <a:gd name="connsiteX4" fmla="*/ 3570051 w 5958191"/>
              <a:gd name="connsiteY4" fmla="*/ 0 h 2733472"/>
              <a:gd name="connsiteX5" fmla="*/ 4761689 w 5958191"/>
              <a:gd name="connsiteY5" fmla="*/ 680936 h 2733472"/>
              <a:gd name="connsiteX6" fmla="*/ 4756825 w 5958191"/>
              <a:gd name="connsiteY6" fmla="*/ 2052536 h 2733472"/>
              <a:gd name="connsiteX7" fmla="*/ 5958191 w 5958191"/>
              <a:gd name="connsiteY7" fmla="*/ 2733472 h 2733472"/>
              <a:gd name="connsiteX8" fmla="*/ 5958191 w 5958191"/>
              <a:gd name="connsiteY8" fmla="*/ 2733472 h 2733472"/>
              <a:gd name="connsiteX0" fmla="*/ 0 w 7159557"/>
              <a:gd name="connsiteY0" fmla="*/ 2052536 h 2733472"/>
              <a:gd name="connsiteX1" fmla="*/ 1186774 w 7159557"/>
              <a:gd name="connsiteY1" fmla="*/ 1361872 h 2733472"/>
              <a:gd name="connsiteX2" fmla="*/ 2368685 w 7159557"/>
              <a:gd name="connsiteY2" fmla="*/ 2057400 h 2733472"/>
              <a:gd name="connsiteX3" fmla="*/ 2378413 w 7159557"/>
              <a:gd name="connsiteY3" fmla="*/ 690664 h 2733472"/>
              <a:gd name="connsiteX4" fmla="*/ 3570051 w 7159557"/>
              <a:gd name="connsiteY4" fmla="*/ 0 h 2733472"/>
              <a:gd name="connsiteX5" fmla="*/ 4761689 w 7159557"/>
              <a:gd name="connsiteY5" fmla="*/ 680936 h 2733472"/>
              <a:gd name="connsiteX6" fmla="*/ 4756825 w 7159557"/>
              <a:gd name="connsiteY6" fmla="*/ 2052536 h 2733472"/>
              <a:gd name="connsiteX7" fmla="*/ 5958191 w 7159557"/>
              <a:gd name="connsiteY7" fmla="*/ 2733472 h 2733472"/>
              <a:gd name="connsiteX8" fmla="*/ 7159557 w 7159557"/>
              <a:gd name="connsiteY8" fmla="*/ 2067128 h 2733472"/>
              <a:gd name="connsiteX0" fmla="*/ 0 w 7164420"/>
              <a:gd name="connsiteY0" fmla="*/ 2052536 h 2733472"/>
              <a:gd name="connsiteX1" fmla="*/ 1186774 w 7164420"/>
              <a:gd name="connsiteY1" fmla="*/ 1361872 h 2733472"/>
              <a:gd name="connsiteX2" fmla="*/ 2368685 w 7164420"/>
              <a:gd name="connsiteY2" fmla="*/ 2057400 h 2733472"/>
              <a:gd name="connsiteX3" fmla="*/ 2378413 w 7164420"/>
              <a:gd name="connsiteY3" fmla="*/ 690664 h 2733472"/>
              <a:gd name="connsiteX4" fmla="*/ 3570051 w 7164420"/>
              <a:gd name="connsiteY4" fmla="*/ 0 h 2733472"/>
              <a:gd name="connsiteX5" fmla="*/ 4761689 w 7164420"/>
              <a:gd name="connsiteY5" fmla="*/ 680936 h 2733472"/>
              <a:gd name="connsiteX6" fmla="*/ 4756825 w 7164420"/>
              <a:gd name="connsiteY6" fmla="*/ 2052536 h 2733472"/>
              <a:gd name="connsiteX7" fmla="*/ 5958191 w 7164420"/>
              <a:gd name="connsiteY7" fmla="*/ 2733472 h 2733472"/>
              <a:gd name="connsiteX8" fmla="*/ 7164420 w 7164420"/>
              <a:gd name="connsiteY8" fmla="*/ 2062264 h 2733472"/>
              <a:gd name="connsiteX0" fmla="*/ 0 w 7164420"/>
              <a:gd name="connsiteY0" fmla="*/ 2052536 h 2733472"/>
              <a:gd name="connsiteX1" fmla="*/ 1186774 w 7164420"/>
              <a:gd name="connsiteY1" fmla="*/ 1361872 h 2733472"/>
              <a:gd name="connsiteX2" fmla="*/ 2368685 w 7164420"/>
              <a:gd name="connsiteY2" fmla="*/ 2057400 h 2733472"/>
              <a:gd name="connsiteX3" fmla="*/ 2378413 w 7164420"/>
              <a:gd name="connsiteY3" fmla="*/ 690664 h 2733472"/>
              <a:gd name="connsiteX4" fmla="*/ 3570051 w 7164420"/>
              <a:gd name="connsiteY4" fmla="*/ 0 h 2733472"/>
              <a:gd name="connsiteX5" fmla="*/ 4761689 w 7164420"/>
              <a:gd name="connsiteY5" fmla="*/ 680936 h 2733472"/>
              <a:gd name="connsiteX6" fmla="*/ 4756825 w 7164420"/>
              <a:gd name="connsiteY6" fmla="*/ 2052536 h 2733472"/>
              <a:gd name="connsiteX7" fmla="*/ 5958191 w 7164420"/>
              <a:gd name="connsiteY7" fmla="*/ 2733472 h 2733472"/>
              <a:gd name="connsiteX8" fmla="*/ 7164420 w 7164420"/>
              <a:gd name="connsiteY8" fmla="*/ 2057400 h 2733472"/>
              <a:gd name="connsiteX0" fmla="*/ 0 w 7164420"/>
              <a:gd name="connsiteY0" fmla="*/ 2052536 h 2733472"/>
              <a:gd name="connsiteX1" fmla="*/ 1186774 w 7164420"/>
              <a:gd name="connsiteY1" fmla="*/ 1361872 h 2733472"/>
              <a:gd name="connsiteX2" fmla="*/ 2368685 w 7164420"/>
              <a:gd name="connsiteY2" fmla="*/ 2057400 h 2733472"/>
              <a:gd name="connsiteX3" fmla="*/ 2378413 w 7164420"/>
              <a:gd name="connsiteY3" fmla="*/ 690664 h 2733472"/>
              <a:gd name="connsiteX4" fmla="*/ 3570051 w 7164420"/>
              <a:gd name="connsiteY4" fmla="*/ 0 h 2733472"/>
              <a:gd name="connsiteX5" fmla="*/ 4761689 w 7164420"/>
              <a:gd name="connsiteY5" fmla="*/ 680936 h 2733472"/>
              <a:gd name="connsiteX6" fmla="*/ 4756825 w 7164420"/>
              <a:gd name="connsiteY6" fmla="*/ 2052536 h 2733472"/>
              <a:gd name="connsiteX7" fmla="*/ 5958191 w 7164420"/>
              <a:gd name="connsiteY7" fmla="*/ 2733472 h 2733472"/>
              <a:gd name="connsiteX8" fmla="*/ 7164420 w 7164420"/>
              <a:gd name="connsiteY8" fmla="*/ 2052536 h 2733472"/>
              <a:gd name="connsiteX0" fmla="*/ 0 w 7159556"/>
              <a:gd name="connsiteY0" fmla="*/ 2052536 h 2733472"/>
              <a:gd name="connsiteX1" fmla="*/ 1186774 w 7159556"/>
              <a:gd name="connsiteY1" fmla="*/ 1361872 h 2733472"/>
              <a:gd name="connsiteX2" fmla="*/ 2368685 w 7159556"/>
              <a:gd name="connsiteY2" fmla="*/ 2057400 h 2733472"/>
              <a:gd name="connsiteX3" fmla="*/ 2378413 w 7159556"/>
              <a:gd name="connsiteY3" fmla="*/ 690664 h 2733472"/>
              <a:gd name="connsiteX4" fmla="*/ 3570051 w 7159556"/>
              <a:gd name="connsiteY4" fmla="*/ 0 h 2733472"/>
              <a:gd name="connsiteX5" fmla="*/ 4761689 w 7159556"/>
              <a:gd name="connsiteY5" fmla="*/ 680936 h 2733472"/>
              <a:gd name="connsiteX6" fmla="*/ 4756825 w 7159556"/>
              <a:gd name="connsiteY6" fmla="*/ 2052536 h 2733472"/>
              <a:gd name="connsiteX7" fmla="*/ 5958191 w 7159556"/>
              <a:gd name="connsiteY7" fmla="*/ 2733472 h 2733472"/>
              <a:gd name="connsiteX8" fmla="*/ 7159556 w 7159556"/>
              <a:gd name="connsiteY8" fmla="*/ 2052536 h 2733472"/>
              <a:gd name="connsiteX0" fmla="*/ 0 w 7145649"/>
              <a:gd name="connsiteY0" fmla="*/ 2049060 h 2733472"/>
              <a:gd name="connsiteX1" fmla="*/ 1172867 w 7145649"/>
              <a:gd name="connsiteY1" fmla="*/ 1361872 h 2733472"/>
              <a:gd name="connsiteX2" fmla="*/ 2354778 w 7145649"/>
              <a:gd name="connsiteY2" fmla="*/ 2057400 h 2733472"/>
              <a:gd name="connsiteX3" fmla="*/ 2364506 w 7145649"/>
              <a:gd name="connsiteY3" fmla="*/ 690664 h 2733472"/>
              <a:gd name="connsiteX4" fmla="*/ 3556144 w 7145649"/>
              <a:gd name="connsiteY4" fmla="*/ 0 h 2733472"/>
              <a:gd name="connsiteX5" fmla="*/ 4747782 w 7145649"/>
              <a:gd name="connsiteY5" fmla="*/ 680936 h 2733472"/>
              <a:gd name="connsiteX6" fmla="*/ 4742918 w 7145649"/>
              <a:gd name="connsiteY6" fmla="*/ 2052536 h 2733472"/>
              <a:gd name="connsiteX7" fmla="*/ 5944284 w 7145649"/>
              <a:gd name="connsiteY7" fmla="*/ 2733472 h 2733472"/>
              <a:gd name="connsiteX8" fmla="*/ 7145649 w 7145649"/>
              <a:gd name="connsiteY8" fmla="*/ 2052536 h 2733472"/>
              <a:gd name="connsiteX0" fmla="*/ 0 w 7156079"/>
              <a:gd name="connsiteY0" fmla="*/ 2035152 h 2733472"/>
              <a:gd name="connsiteX1" fmla="*/ 1183297 w 7156079"/>
              <a:gd name="connsiteY1" fmla="*/ 1361872 h 2733472"/>
              <a:gd name="connsiteX2" fmla="*/ 2365208 w 7156079"/>
              <a:gd name="connsiteY2" fmla="*/ 2057400 h 2733472"/>
              <a:gd name="connsiteX3" fmla="*/ 2374936 w 7156079"/>
              <a:gd name="connsiteY3" fmla="*/ 690664 h 2733472"/>
              <a:gd name="connsiteX4" fmla="*/ 3566574 w 7156079"/>
              <a:gd name="connsiteY4" fmla="*/ 0 h 2733472"/>
              <a:gd name="connsiteX5" fmla="*/ 4758212 w 7156079"/>
              <a:gd name="connsiteY5" fmla="*/ 680936 h 2733472"/>
              <a:gd name="connsiteX6" fmla="*/ 4753348 w 7156079"/>
              <a:gd name="connsiteY6" fmla="*/ 2052536 h 2733472"/>
              <a:gd name="connsiteX7" fmla="*/ 5954714 w 7156079"/>
              <a:gd name="connsiteY7" fmla="*/ 2733472 h 2733472"/>
              <a:gd name="connsiteX8" fmla="*/ 7156079 w 7156079"/>
              <a:gd name="connsiteY8" fmla="*/ 2052536 h 2733472"/>
              <a:gd name="connsiteX0" fmla="*/ 0 w 7156079"/>
              <a:gd name="connsiteY0" fmla="*/ 2035152 h 2733472"/>
              <a:gd name="connsiteX1" fmla="*/ 1183297 w 7156079"/>
              <a:gd name="connsiteY1" fmla="*/ 1344488 h 2733472"/>
              <a:gd name="connsiteX2" fmla="*/ 2365208 w 7156079"/>
              <a:gd name="connsiteY2" fmla="*/ 2057400 h 2733472"/>
              <a:gd name="connsiteX3" fmla="*/ 2374936 w 7156079"/>
              <a:gd name="connsiteY3" fmla="*/ 690664 h 2733472"/>
              <a:gd name="connsiteX4" fmla="*/ 3566574 w 7156079"/>
              <a:gd name="connsiteY4" fmla="*/ 0 h 2733472"/>
              <a:gd name="connsiteX5" fmla="*/ 4758212 w 7156079"/>
              <a:gd name="connsiteY5" fmla="*/ 680936 h 2733472"/>
              <a:gd name="connsiteX6" fmla="*/ 4753348 w 7156079"/>
              <a:gd name="connsiteY6" fmla="*/ 2052536 h 2733472"/>
              <a:gd name="connsiteX7" fmla="*/ 5954714 w 7156079"/>
              <a:gd name="connsiteY7" fmla="*/ 2733472 h 2733472"/>
              <a:gd name="connsiteX8" fmla="*/ 7156079 w 7156079"/>
              <a:gd name="connsiteY8" fmla="*/ 2052536 h 2733472"/>
              <a:gd name="connsiteX0" fmla="*/ 0 w 7156079"/>
              <a:gd name="connsiteY0" fmla="*/ 2035152 h 2733472"/>
              <a:gd name="connsiteX1" fmla="*/ 1183297 w 7156079"/>
              <a:gd name="connsiteY1" fmla="*/ 1344488 h 2733472"/>
              <a:gd name="connsiteX2" fmla="*/ 2361731 w 7156079"/>
              <a:gd name="connsiteY2" fmla="*/ 2029586 h 2733472"/>
              <a:gd name="connsiteX3" fmla="*/ 2374936 w 7156079"/>
              <a:gd name="connsiteY3" fmla="*/ 690664 h 2733472"/>
              <a:gd name="connsiteX4" fmla="*/ 3566574 w 7156079"/>
              <a:gd name="connsiteY4" fmla="*/ 0 h 2733472"/>
              <a:gd name="connsiteX5" fmla="*/ 4758212 w 7156079"/>
              <a:gd name="connsiteY5" fmla="*/ 680936 h 2733472"/>
              <a:gd name="connsiteX6" fmla="*/ 4753348 w 7156079"/>
              <a:gd name="connsiteY6" fmla="*/ 2052536 h 2733472"/>
              <a:gd name="connsiteX7" fmla="*/ 5954714 w 7156079"/>
              <a:gd name="connsiteY7" fmla="*/ 2733472 h 2733472"/>
              <a:gd name="connsiteX8" fmla="*/ 7156079 w 7156079"/>
              <a:gd name="connsiteY8" fmla="*/ 2052536 h 2733472"/>
              <a:gd name="connsiteX0" fmla="*/ 0 w 7156079"/>
              <a:gd name="connsiteY0" fmla="*/ 2035152 h 2733472"/>
              <a:gd name="connsiteX1" fmla="*/ 1183297 w 7156079"/>
              <a:gd name="connsiteY1" fmla="*/ 1344488 h 2733472"/>
              <a:gd name="connsiteX2" fmla="*/ 2382592 w 7156079"/>
              <a:gd name="connsiteY2" fmla="*/ 2033063 h 2733472"/>
              <a:gd name="connsiteX3" fmla="*/ 2374936 w 7156079"/>
              <a:gd name="connsiteY3" fmla="*/ 690664 h 2733472"/>
              <a:gd name="connsiteX4" fmla="*/ 3566574 w 7156079"/>
              <a:gd name="connsiteY4" fmla="*/ 0 h 2733472"/>
              <a:gd name="connsiteX5" fmla="*/ 4758212 w 7156079"/>
              <a:gd name="connsiteY5" fmla="*/ 680936 h 2733472"/>
              <a:gd name="connsiteX6" fmla="*/ 4753348 w 7156079"/>
              <a:gd name="connsiteY6" fmla="*/ 2052536 h 2733472"/>
              <a:gd name="connsiteX7" fmla="*/ 5954714 w 7156079"/>
              <a:gd name="connsiteY7" fmla="*/ 2733472 h 2733472"/>
              <a:gd name="connsiteX8" fmla="*/ 7156079 w 7156079"/>
              <a:gd name="connsiteY8" fmla="*/ 2052536 h 2733472"/>
              <a:gd name="connsiteX0" fmla="*/ 0 w 7156079"/>
              <a:gd name="connsiteY0" fmla="*/ 2035152 h 2733472"/>
              <a:gd name="connsiteX1" fmla="*/ 1183297 w 7156079"/>
              <a:gd name="connsiteY1" fmla="*/ 1344488 h 2733472"/>
              <a:gd name="connsiteX2" fmla="*/ 2372162 w 7156079"/>
              <a:gd name="connsiteY2" fmla="*/ 2026110 h 2733472"/>
              <a:gd name="connsiteX3" fmla="*/ 2374936 w 7156079"/>
              <a:gd name="connsiteY3" fmla="*/ 690664 h 2733472"/>
              <a:gd name="connsiteX4" fmla="*/ 3566574 w 7156079"/>
              <a:gd name="connsiteY4" fmla="*/ 0 h 2733472"/>
              <a:gd name="connsiteX5" fmla="*/ 4758212 w 7156079"/>
              <a:gd name="connsiteY5" fmla="*/ 680936 h 2733472"/>
              <a:gd name="connsiteX6" fmla="*/ 4753348 w 7156079"/>
              <a:gd name="connsiteY6" fmla="*/ 2052536 h 2733472"/>
              <a:gd name="connsiteX7" fmla="*/ 5954714 w 7156079"/>
              <a:gd name="connsiteY7" fmla="*/ 2733472 h 2733472"/>
              <a:gd name="connsiteX8" fmla="*/ 7156079 w 7156079"/>
              <a:gd name="connsiteY8" fmla="*/ 2052536 h 2733472"/>
              <a:gd name="connsiteX0" fmla="*/ 0 w 7156079"/>
              <a:gd name="connsiteY0" fmla="*/ 2062966 h 2761286"/>
              <a:gd name="connsiteX1" fmla="*/ 1183297 w 7156079"/>
              <a:gd name="connsiteY1" fmla="*/ 1372302 h 2761286"/>
              <a:gd name="connsiteX2" fmla="*/ 2372162 w 7156079"/>
              <a:gd name="connsiteY2" fmla="*/ 2053924 h 2761286"/>
              <a:gd name="connsiteX3" fmla="*/ 2374936 w 7156079"/>
              <a:gd name="connsiteY3" fmla="*/ 718478 h 2761286"/>
              <a:gd name="connsiteX4" fmla="*/ 3577004 w 7156079"/>
              <a:gd name="connsiteY4" fmla="*/ 0 h 2761286"/>
              <a:gd name="connsiteX5" fmla="*/ 4758212 w 7156079"/>
              <a:gd name="connsiteY5" fmla="*/ 708750 h 2761286"/>
              <a:gd name="connsiteX6" fmla="*/ 4753348 w 7156079"/>
              <a:gd name="connsiteY6" fmla="*/ 2080350 h 2761286"/>
              <a:gd name="connsiteX7" fmla="*/ 5954714 w 7156079"/>
              <a:gd name="connsiteY7" fmla="*/ 2761286 h 2761286"/>
              <a:gd name="connsiteX8" fmla="*/ 7156079 w 7156079"/>
              <a:gd name="connsiteY8" fmla="*/ 2080350 h 2761286"/>
              <a:gd name="connsiteX0" fmla="*/ 0 w 7156079"/>
              <a:gd name="connsiteY0" fmla="*/ 2062966 h 2761286"/>
              <a:gd name="connsiteX1" fmla="*/ 1183297 w 7156079"/>
              <a:gd name="connsiteY1" fmla="*/ 1372302 h 2761286"/>
              <a:gd name="connsiteX2" fmla="*/ 2372162 w 7156079"/>
              <a:gd name="connsiteY2" fmla="*/ 2053924 h 2761286"/>
              <a:gd name="connsiteX3" fmla="*/ 2371460 w 7156079"/>
              <a:gd name="connsiteY3" fmla="*/ 708048 h 2761286"/>
              <a:gd name="connsiteX4" fmla="*/ 3577004 w 7156079"/>
              <a:gd name="connsiteY4" fmla="*/ 0 h 2761286"/>
              <a:gd name="connsiteX5" fmla="*/ 4758212 w 7156079"/>
              <a:gd name="connsiteY5" fmla="*/ 708750 h 2761286"/>
              <a:gd name="connsiteX6" fmla="*/ 4753348 w 7156079"/>
              <a:gd name="connsiteY6" fmla="*/ 2080350 h 2761286"/>
              <a:gd name="connsiteX7" fmla="*/ 5954714 w 7156079"/>
              <a:gd name="connsiteY7" fmla="*/ 2761286 h 2761286"/>
              <a:gd name="connsiteX8" fmla="*/ 7156079 w 7156079"/>
              <a:gd name="connsiteY8" fmla="*/ 2080350 h 2761286"/>
              <a:gd name="connsiteX0" fmla="*/ 0 w 7156079"/>
              <a:gd name="connsiteY0" fmla="*/ 2035152 h 2733472"/>
              <a:gd name="connsiteX1" fmla="*/ 1183297 w 7156079"/>
              <a:gd name="connsiteY1" fmla="*/ 1344488 h 2733472"/>
              <a:gd name="connsiteX2" fmla="*/ 2372162 w 7156079"/>
              <a:gd name="connsiteY2" fmla="*/ 2026110 h 2733472"/>
              <a:gd name="connsiteX3" fmla="*/ 2371460 w 7156079"/>
              <a:gd name="connsiteY3" fmla="*/ 680234 h 2733472"/>
              <a:gd name="connsiteX4" fmla="*/ 3573527 w 7156079"/>
              <a:gd name="connsiteY4" fmla="*/ 0 h 2733472"/>
              <a:gd name="connsiteX5" fmla="*/ 4758212 w 7156079"/>
              <a:gd name="connsiteY5" fmla="*/ 680936 h 2733472"/>
              <a:gd name="connsiteX6" fmla="*/ 4753348 w 7156079"/>
              <a:gd name="connsiteY6" fmla="*/ 2052536 h 2733472"/>
              <a:gd name="connsiteX7" fmla="*/ 5954714 w 7156079"/>
              <a:gd name="connsiteY7" fmla="*/ 2733472 h 2733472"/>
              <a:gd name="connsiteX8" fmla="*/ 7156079 w 7156079"/>
              <a:gd name="connsiteY8" fmla="*/ 2052536 h 2733472"/>
              <a:gd name="connsiteX0" fmla="*/ 0 w 7156079"/>
              <a:gd name="connsiteY0" fmla="*/ 2062967 h 2761287"/>
              <a:gd name="connsiteX1" fmla="*/ 1183297 w 7156079"/>
              <a:gd name="connsiteY1" fmla="*/ 1372303 h 2761287"/>
              <a:gd name="connsiteX2" fmla="*/ 2372162 w 7156079"/>
              <a:gd name="connsiteY2" fmla="*/ 2053925 h 2761287"/>
              <a:gd name="connsiteX3" fmla="*/ 2371460 w 7156079"/>
              <a:gd name="connsiteY3" fmla="*/ 708049 h 2761287"/>
              <a:gd name="connsiteX4" fmla="*/ 3563096 w 7156079"/>
              <a:gd name="connsiteY4" fmla="*/ 0 h 2761287"/>
              <a:gd name="connsiteX5" fmla="*/ 4758212 w 7156079"/>
              <a:gd name="connsiteY5" fmla="*/ 708751 h 2761287"/>
              <a:gd name="connsiteX6" fmla="*/ 4753348 w 7156079"/>
              <a:gd name="connsiteY6" fmla="*/ 2080351 h 2761287"/>
              <a:gd name="connsiteX7" fmla="*/ 5954714 w 7156079"/>
              <a:gd name="connsiteY7" fmla="*/ 2761287 h 2761287"/>
              <a:gd name="connsiteX8" fmla="*/ 7156079 w 7156079"/>
              <a:gd name="connsiteY8" fmla="*/ 2080351 h 2761287"/>
              <a:gd name="connsiteX0" fmla="*/ 0 w 7156079"/>
              <a:gd name="connsiteY0" fmla="*/ 2045583 h 2743903"/>
              <a:gd name="connsiteX1" fmla="*/ 1183297 w 7156079"/>
              <a:gd name="connsiteY1" fmla="*/ 1354919 h 2743903"/>
              <a:gd name="connsiteX2" fmla="*/ 2372162 w 7156079"/>
              <a:gd name="connsiteY2" fmla="*/ 2036541 h 2743903"/>
              <a:gd name="connsiteX3" fmla="*/ 2371460 w 7156079"/>
              <a:gd name="connsiteY3" fmla="*/ 690665 h 2743903"/>
              <a:gd name="connsiteX4" fmla="*/ 3563096 w 7156079"/>
              <a:gd name="connsiteY4" fmla="*/ 0 h 2743903"/>
              <a:gd name="connsiteX5" fmla="*/ 4758212 w 7156079"/>
              <a:gd name="connsiteY5" fmla="*/ 691367 h 2743903"/>
              <a:gd name="connsiteX6" fmla="*/ 4753348 w 7156079"/>
              <a:gd name="connsiteY6" fmla="*/ 2062967 h 2743903"/>
              <a:gd name="connsiteX7" fmla="*/ 5954714 w 7156079"/>
              <a:gd name="connsiteY7" fmla="*/ 2743903 h 2743903"/>
              <a:gd name="connsiteX8" fmla="*/ 7156079 w 7156079"/>
              <a:gd name="connsiteY8" fmla="*/ 2062967 h 2743903"/>
              <a:gd name="connsiteX0" fmla="*/ 0 w 7156079"/>
              <a:gd name="connsiteY0" fmla="*/ 2052537 h 2750857"/>
              <a:gd name="connsiteX1" fmla="*/ 1183297 w 7156079"/>
              <a:gd name="connsiteY1" fmla="*/ 1361873 h 2750857"/>
              <a:gd name="connsiteX2" fmla="*/ 2372162 w 7156079"/>
              <a:gd name="connsiteY2" fmla="*/ 2043495 h 2750857"/>
              <a:gd name="connsiteX3" fmla="*/ 2371460 w 7156079"/>
              <a:gd name="connsiteY3" fmla="*/ 697619 h 2750857"/>
              <a:gd name="connsiteX4" fmla="*/ 3559620 w 7156079"/>
              <a:gd name="connsiteY4" fmla="*/ 0 h 2750857"/>
              <a:gd name="connsiteX5" fmla="*/ 4758212 w 7156079"/>
              <a:gd name="connsiteY5" fmla="*/ 698321 h 2750857"/>
              <a:gd name="connsiteX6" fmla="*/ 4753348 w 7156079"/>
              <a:gd name="connsiteY6" fmla="*/ 2069921 h 2750857"/>
              <a:gd name="connsiteX7" fmla="*/ 5954714 w 7156079"/>
              <a:gd name="connsiteY7" fmla="*/ 2750857 h 2750857"/>
              <a:gd name="connsiteX8" fmla="*/ 7156079 w 7156079"/>
              <a:gd name="connsiteY8" fmla="*/ 2069921 h 2750857"/>
              <a:gd name="connsiteX0" fmla="*/ 0 w 7156079"/>
              <a:gd name="connsiteY0" fmla="*/ 2052537 h 2750857"/>
              <a:gd name="connsiteX1" fmla="*/ 1183297 w 7156079"/>
              <a:gd name="connsiteY1" fmla="*/ 1361873 h 2750857"/>
              <a:gd name="connsiteX2" fmla="*/ 2372162 w 7156079"/>
              <a:gd name="connsiteY2" fmla="*/ 2043495 h 2750857"/>
              <a:gd name="connsiteX3" fmla="*/ 2371460 w 7156079"/>
              <a:gd name="connsiteY3" fmla="*/ 697619 h 2750857"/>
              <a:gd name="connsiteX4" fmla="*/ 3559620 w 7156079"/>
              <a:gd name="connsiteY4" fmla="*/ 0 h 2750857"/>
              <a:gd name="connsiteX5" fmla="*/ 4751259 w 7156079"/>
              <a:gd name="connsiteY5" fmla="*/ 698321 h 2750857"/>
              <a:gd name="connsiteX6" fmla="*/ 4753348 w 7156079"/>
              <a:gd name="connsiteY6" fmla="*/ 2069921 h 2750857"/>
              <a:gd name="connsiteX7" fmla="*/ 5954714 w 7156079"/>
              <a:gd name="connsiteY7" fmla="*/ 2750857 h 2750857"/>
              <a:gd name="connsiteX8" fmla="*/ 7156079 w 7156079"/>
              <a:gd name="connsiteY8" fmla="*/ 2069921 h 2750857"/>
              <a:gd name="connsiteX0" fmla="*/ 0 w 7156079"/>
              <a:gd name="connsiteY0" fmla="*/ 2052537 h 2750857"/>
              <a:gd name="connsiteX1" fmla="*/ 1183297 w 7156079"/>
              <a:gd name="connsiteY1" fmla="*/ 1361873 h 2750857"/>
              <a:gd name="connsiteX2" fmla="*/ 2372162 w 7156079"/>
              <a:gd name="connsiteY2" fmla="*/ 2043495 h 2750857"/>
              <a:gd name="connsiteX3" fmla="*/ 2371460 w 7156079"/>
              <a:gd name="connsiteY3" fmla="*/ 697619 h 2750857"/>
              <a:gd name="connsiteX4" fmla="*/ 3559620 w 7156079"/>
              <a:gd name="connsiteY4" fmla="*/ 0 h 2750857"/>
              <a:gd name="connsiteX5" fmla="*/ 4751259 w 7156079"/>
              <a:gd name="connsiteY5" fmla="*/ 698321 h 2750857"/>
              <a:gd name="connsiteX6" fmla="*/ 4742917 w 7156079"/>
              <a:gd name="connsiteY6" fmla="*/ 2062967 h 2750857"/>
              <a:gd name="connsiteX7" fmla="*/ 5954714 w 7156079"/>
              <a:gd name="connsiteY7" fmla="*/ 2750857 h 2750857"/>
              <a:gd name="connsiteX8" fmla="*/ 7156079 w 7156079"/>
              <a:gd name="connsiteY8" fmla="*/ 2069921 h 2750857"/>
              <a:gd name="connsiteX0" fmla="*/ 0 w 7156079"/>
              <a:gd name="connsiteY0" fmla="*/ 2052537 h 2736950"/>
              <a:gd name="connsiteX1" fmla="*/ 1183297 w 7156079"/>
              <a:gd name="connsiteY1" fmla="*/ 1361873 h 2736950"/>
              <a:gd name="connsiteX2" fmla="*/ 2372162 w 7156079"/>
              <a:gd name="connsiteY2" fmla="*/ 2043495 h 2736950"/>
              <a:gd name="connsiteX3" fmla="*/ 2371460 w 7156079"/>
              <a:gd name="connsiteY3" fmla="*/ 697619 h 2736950"/>
              <a:gd name="connsiteX4" fmla="*/ 3559620 w 7156079"/>
              <a:gd name="connsiteY4" fmla="*/ 0 h 2736950"/>
              <a:gd name="connsiteX5" fmla="*/ 4751259 w 7156079"/>
              <a:gd name="connsiteY5" fmla="*/ 698321 h 2736950"/>
              <a:gd name="connsiteX6" fmla="*/ 4742917 w 7156079"/>
              <a:gd name="connsiteY6" fmla="*/ 2062967 h 2736950"/>
              <a:gd name="connsiteX7" fmla="*/ 5954714 w 7156079"/>
              <a:gd name="connsiteY7" fmla="*/ 2736950 h 2736950"/>
              <a:gd name="connsiteX8" fmla="*/ 7156079 w 7156079"/>
              <a:gd name="connsiteY8" fmla="*/ 2069921 h 2736950"/>
              <a:gd name="connsiteX0" fmla="*/ 0 w 7156079"/>
              <a:gd name="connsiteY0" fmla="*/ 2052537 h 2736950"/>
              <a:gd name="connsiteX1" fmla="*/ 1183297 w 7156079"/>
              <a:gd name="connsiteY1" fmla="*/ 1361873 h 2736950"/>
              <a:gd name="connsiteX2" fmla="*/ 2372162 w 7156079"/>
              <a:gd name="connsiteY2" fmla="*/ 2043495 h 2736950"/>
              <a:gd name="connsiteX3" fmla="*/ 2371460 w 7156079"/>
              <a:gd name="connsiteY3" fmla="*/ 697619 h 2736950"/>
              <a:gd name="connsiteX4" fmla="*/ 3559620 w 7156079"/>
              <a:gd name="connsiteY4" fmla="*/ 0 h 2736950"/>
              <a:gd name="connsiteX5" fmla="*/ 4751259 w 7156079"/>
              <a:gd name="connsiteY5" fmla="*/ 698321 h 2736950"/>
              <a:gd name="connsiteX6" fmla="*/ 4760301 w 7156079"/>
              <a:gd name="connsiteY6" fmla="*/ 2052536 h 2736950"/>
              <a:gd name="connsiteX7" fmla="*/ 5954714 w 7156079"/>
              <a:gd name="connsiteY7" fmla="*/ 2736950 h 2736950"/>
              <a:gd name="connsiteX8" fmla="*/ 7156079 w 7156079"/>
              <a:gd name="connsiteY8" fmla="*/ 2069921 h 2736950"/>
              <a:gd name="connsiteX0" fmla="*/ 0 w 7156079"/>
              <a:gd name="connsiteY0" fmla="*/ 2052537 h 2736950"/>
              <a:gd name="connsiteX1" fmla="*/ 1183297 w 7156079"/>
              <a:gd name="connsiteY1" fmla="*/ 1361873 h 2736950"/>
              <a:gd name="connsiteX2" fmla="*/ 2372162 w 7156079"/>
              <a:gd name="connsiteY2" fmla="*/ 2043495 h 2736950"/>
              <a:gd name="connsiteX3" fmla="*/ 2371460 w 7156079"/>
              <a:gd name="connsiteY3" fmla="*/ 697619 h 2736950"/>
              <a:gd name="connsiteX4" fmla="*/ 3559620 w 7156079"/>
              <a:gd name="connsiteY4" fmla="*/ 0 h 2736950"/>
              <a:gd name="connsiteX5" fmla="*/ 4751259 w 7156079"/>
              <a:gd name="connsiteY5" fmla="*/ 698321 h 2736950"/>
              <a:gd name="connsiteX6" fmla="*/ 4742917 w 7156079"/>
              <a:gd name="connsiteY6" fmla="*/ 2052536 h 2736950"/>
              <a:gd name="connsiteX7" fmla="*/ 5954714 w 7156079"/>
              <a:gd name="connsiteY7" fmla="*/ 2736950 h 2736950"/>
              <a:gd name="connsiteX8" fmla="*/ 7156079 w 7156079"/>
              <a:gd name="connsiteY8" fmla="*/ 2069921 h 2736950"/>
              <a:gd name="connsiteX0" fmla="*/ 0 w 7135218"/>
              <a:gd name="connsiteY0" fmla="*/ 2052537 h 2736950"/>
              <a:gd name="connsiteX1" fmla="*/ 1183297 w 7135218"/>
              <a:gd name="connsiteY1" fmla="*/ 1361873 h 2736950"/>
              <a:gd name="connsiteX2" fmla="*/ 2372162 w 7135218"/>
              <a:gd name="connsiteY2" fmla="*/ 2043495 h 2736950"/>
              <a:gd name="connsiteX3" fmla="*/ 2371460 w 7135218"/>
              <a:gd name="connsiteY3" fmla="*/ 697619 h 2736950"/>
              <a:gd name="connsiteX4" fmla="*/ 3559620 w 7135218"/>
              <a:gd name="connsiteY4" fmla="*/ 0 h 2736950"/>
              <a:gd name="connsiteX5" fmla="*/ 4751259 w 7135218"/>
              <a:gd name="connsiteY5" fmla="*/ 698321 h 2736950"/>
              <a:gd name="connsiteX6" fmla="*/ 4742917 w 7135218"/>
              <a:gd name="connsiteY6" fmla="*/ 2052536 h 2736950"/>
              <a:gd name="connsiteX7" fmla="*/ 5954714 w 7135218"/>
              <a:gd name="connsiteY7" fmla="*/ 2736950 h 2736950"/>
              <a:gd name="connsiteX8" fmla="*/ 7135218 w 7135218"/>
              <a:gd name="connsiteY8" fmla="*/ 2056014 h 2736950"/>
              <a:gd name="connsiteX0" fmla="*/ 0 w 7124788"/>
              <a:gd name="connsiteY0" fmla="*/ 2052537 h 2736950"/>
              <a:gd name="connsiteX1" fmla="*/ 1183297 w 7124788"/>
              <a:gd name="connsiteY1" fmla="*/ 1361873 h 2736950"/>
              <a:gd name="connsiteX2" fmla="*/ 2372162 w 7124788"/>
              <a:gd name="connsiteY2" fmla="*/ 2043495 h 2736950"/>
              <a:gd name="connsiteX3" fmla="*/ 2371460 w 7124788"/>
              <a:gd name="connsiteY3" fmla="*/ 697619 h 2736950"/>
              <a:gd name="connsiteX4" fmla="*/ 3559620 w 7124788"/>
              <a:gd name="connsiteY4" fmla="*/ 0 h 2736950"/>
              <a:gd name="connsiteX5" fmla="*/ 4751259 w 7124788"/>
              <a:gd name="connsiteY5" fmla="*/ 698321 h 2736950"/>
              <a:gd name="connsiteX6" fmla="*/ 4742917 w 7124788"/>
              <a:gd name="connsiteY6" fmla="*/ 2052536 h 2736950"/>
              <a:gd name="connsiteX7" fmla="*/ 5954714 w 7124788"/>
              <a:gd name="connsiteY7" fmla="*/ 2736950 h 2736950"/>
              <a:gd name="connsiteX8" fmla="*/ 7124788 w 7124788"/>
              <a:gd name="connsiteY8" fmla="*/ 2045583 h 2736950"/>
              <a:gd name="connsiteX0" fmla="*/ 0 w 7135218"/>
              <a:gd name="connsiteY0" fmla="*/ 2052537 h 2736950"/>
              <a:gd name="connsiteX1" fmla="*/ 1183297 w 7135218"/>
              <a:gd name="connsiteY1" fmla="*/ 1361873 h 2736950"/>
              <a:gd name="connsiteX2" fmla="*/ 2372162 w 7135218"/>
              <a:gd name="connsiteY2" fmla="*/ 2043495 h 2736950"/>
              <a:gd name="connsiteX3" fmla="*/ 2371460 w 7135218"/>
              <a:gd name="connsiteY3" fmla="*/ 697619 h 2736950"/>
              <a:gd name="connsiteX4" fmla="*/ 3559620 w 7135218"/>
              <a:gd name="connsiteY4" fmla="*/ 0 h 2736950"/>
              <a:gd name="connsiteX5" fmla="*/ 4751259 w 7135218"/>
              <a:gd name="connsiteY5" fmla="*/ 698321 h 2736950"/>
              <a:gd name="connsiteX6" fmla="*/ 4742917 w 7135218"/>
              <a:gd name="connsiteY6" fmla="*/ 2052536 h 2736950"/>
              <a:gd name="connsiteX7" fmla="*/ 5954714 w 7135218"/>
              <a:gd name="connsiteY7" fmla="*/ 2736950 h 2736950"/>
              <a:gd name="connsiteX8" fmla="*/ 7135218 w 7135218"/>
              <a:gd name="connsiteY8" fmla="*/ 2052536 h 2736950"/>
              <a:gd name="connsiteX0" fmla="*/ 0 w 7135218"/>
              <a:gd name="connsiteY0" fmla="*/ 2052537 h 2736950"/>
              <a:gd name="connsiteX1" fmla="*/ 1183297 w 7135218"/>
              <a:gd name="connsiteY1" fmla="*/ 1361873 h 2736950"/>
              <a:gd name="connsiteX2" fmla="*/ 2376070 w 7135218"/>
              <a:gd name="connsiteY2" fmla="*/ 2055218 h 2736950"/>
              <a:gd name="connsiteX3" fmla="*/ 2371460 w 7135218"/>
              <a:gd name="connsiteY3" fmla="*/ 697619 h 2736950"/>
              <a:gd name="connsiteX4" fmla="*/ 3559620 w 7135218"/>
              <a:gd name="connsiteY4" fmla="*/ 0 h 2736950"/>
              <a:gd name="connsiteX5" fmla="*/ 4751259 w 7135218"/>
              <a:gd name="connsiteY5" fmla="*/ 698321 h 2736950"/>
              <a:gd name="connsiteX6" fmla="*/ 4742917 w 7135218"/>
              <a:gd name="connsiteY6" fmla="*/ 2052536 h 2736950"/>
              <a:gd name="connsiteX7" fmla="*/ 5954714 w 7135218"/>
              <a:gd name="connsiteY7" fmla="*/ 2736950 h 2736950"/>
              <a:gd name="connsiteX8" fmla="*/ 7135218 w 7135218"/>
              <a:gd name="connsiteY8" fmla="*/ 2052536 h 2736950"/>
              <a:gd name="connsiteX0" fmla="*/ 0 w 7135218"/>
              <a:gd name="connsiteY0" fmla="*/ 2067128 h 2736950"/>
              <a:gd name="connsiteX1" fmla="*/ 1183297 w 7135218"/>
              <a:gd name="connsiteY1" fmla="*/ 1361873 h 2736950"/>
              <a:gd name="connsiteX2" fmla="*/ 2376070 w 7135218"/>
              <a:gd name="connsiteY2" fmla="*/ 2055218 h 2736950"/>
              <a:gd name="connsiteX3" fmla="*/ 2371460 w 7135218"/>
              <a:gd name="connsiteY3" fmla="*/ 697619 h 2736950"/>
              <a:gd name="connsiteX4" fmla="*/ 3559620 w 7135218"/>
              <a:gd name="connsiteY4" fmla="*/ 0 h 2736950"/>
              <a:gd name="connsiteX5" fmla="*/ 4751259 w 7135218"/>
              <a:gd name="connsiteY5" fmla="*/ 698321 h 2736950"/>
              <a:gd name="connsiteX6" fmla="*/ 4742917 w 7135218"/>
              <a:gd name="connsiteY6" fmla="*/ 2052536 h 2736950"/>
              <a:gd name="connsiteX7" fmla="*/ 5954714 w 7135218"/>
              <a:gd name="connsiteY7" fmla="*/ 2736950 h 2736950"/>
              <a:gd name="connsiteX8" fmla="*/ 7135218 w 7135218"/>
              <a:gd name="connsiteY8" fmla="*/ 2052536 h 2736950"/>
              <a:gd name="connsiteX0" fmla="*/ 0 w 7159537"/>
              <a:gd name="connsiteY0" fmla="*/ 2062264 h 2736950"/>
              <a:gd name="connsiteX1" fmla="*/ 1207616 w 7159537"/>
              <a:gd name="connsiteY1" fmla="*/ 1361873 h 2736950"/>
              <a:gd name="connsiteX2" fmla="*/ 2400389 w 7159537"/>
              <a:gd name="connsiteY2" fmla="*/ 2055218 h 2736950"/>
              <a:gd name="connsiteX3" fmla="*/ 2395779 w 7159537"/>
              <a:gd name="connsiteY3" fmla="*/ 697619 h 2736950"/>
              <a:gd name="connsiteX4" fmla="*/ 3583939 w 7159537"/>
              <a:gd name="connsiteY4" fmla="*/ 0 h 2736950"/>
              <a:gd name="connsiteX5" fmla="*/ 4775578 w 7159537"/>
              <a:gd name="connsiteY5" fmla="*/ 698321 h 2736950"/>
              <a:gd name="connsiteX6" fmla="*/ 4767236 w 7159537"/>
              <a:gd name="connsiteY6" fmla="*/ 2052536 h 2736950"/>
              <a:gd name="connsiteX7" fmla="*/ 5979033 w 7159537"/>
              <a:gd name="connsiteY7" fmla="*/ 2736950 h 2736950"/>
              <a:gd name="connsiteX8" fmla="*/ 7159537 w 7159537"/>
              <a:gd name="connsiteY8" fmla="*/ 2052536 h 2736950"/>
              <a:gd name="connsiteX0" fmla="*/ 0 w 7149809"/>
              <a:gd name="connsiteY0" fmla="*/ 2071991 h 2736950"/>
              <a:gd name="connsiteX1" fmla="*/ 1197888 w 7149809"/>
              <a:gd name="connsiteY1" fmla="*/ 1361873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222208 w 7149809"/>
              <a:gd name="connsiteY1" fmla="*/ 1357009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217344 w 7149809"/>
              <a:gd name="connsiteY1" fmla="*/ 137646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217344 w 7149809"/>
              <a:gd name="connsiteY1" fmla="*/ 137646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212480 w 7149809"/>
              <a:gd name="connsiteY1" fmla="*/ 137646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212480 w 7149809"/>
              <a:gd name="connsiteY1" fmla="*/ 137646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5823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7093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70930 w 7149809"/>
              <a:gd name="connsiteY5" fmla="*/ 698321 h 2736950"/>
              <a:gd name="connsiteX6" fmla="*/ 4757508 w 7149809"/>
              <a:gd name="connsiteY6" fmla="*/ 204745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52768"/>
              <a:gd name="connsiteY0" fmla="*/ 2063113 h 2736950"/>
              <a:gd name="connsiteX1" fmla="*/ 1197659 w 7152768"/>
              <a:gd name="connsiteY1" fmla="*/ 1371385 h 2736950"/>
              <a:gd name="connsiteX2" fmla="*/ 2393620 w 7152768"/>
              <a:gd name="connsiteY2" fmla="*/ 2055218 h 2736950"/>
              <a:gd name="connsiteX3" fmla="*/ 2389010 w 7152768"/>
              <a:gd name="connsiteY3" fmla="*/ 697619 h 2736950"/>
              <a:gd name="connsiteX4" fmla="*/ 3577170 w 7152768"/>
              <a:gd name="connsiteY4" fmla="*/ 0 h 2736950"/>
              <a:gd name="connsiteX5" fmla="*/ 4773889 w 7152768"/>
              <a:gd name="connsiteY5" fmla="*/ 698321 h 2736950"/>
              <a:gd name="connsiteX6" fmla="*/ 4760467 w 7152768"/>
              <a:gd name="connsiteY6" fmla="*/ 2047456 h 2736950"/>
              <a:gd name="connsiteX7" fmla="*/ 5972264 w 7152768"/>
              <a:gd name="connsiteY7" fmla="*/ 2736950 h 2736950"/>
              <a:gd name="connsiteX8" fmla="*/ 7152768 w 7152768"/>
              <a:gd name="connsiteY8" fmla="*/ 2052536 h 2736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52768" h="2736950">
                <a:moveTo>
                  <a:pt x="0" y="2063113"/>
                </a:moveTo>
                <a:cubicBezTo>
                  <a:pt x="405781" y="1831271"/>
                  <a:pt x="752967" y="1616359"/>
                  <a:pt x="1197659" y="1371385"/>
                </a:cubicBezTo>
                <a:lnTo>
                  <a:pt x="2393620" y="2055218"/>
                </a:lnTo>
                <a:cubicBezTo>
                  <a:pt x="2396863" y="1599639"/>
                  <a:pt x="2385767" y="1153198"/>
                  <a:pt x="2389010" y="697619"/>
                </a:cubicBezTo>
                <a:lnTo>
                  <a:pt x="3577170" y="0"/>
                </a:lnTo>
                <a:lnTo>
                  <a:pt x="4773889" y="698321"/>
                </a:lnTo>
                <a:cubicBezTo>
                  <a:pt x="4772268" y="1155521"/>
                  <a:pt x="4762088" y="1590256"/>
                  <a:pt x="4760467" y="2047456"/>
                </a:cubicBezTo>
                <a:lnTo>
                  <a:pt x="5972264" y="2736950"/>
                </a:lnTo>
                <a:lnTo>
                  <a:pt x="7152768" y="2052536"/>
                </a:lnTo>
              </a:path>
            </a:pathLst>
          </a:custGeom>
          <a:noFill/>
          <a:ln w="38100" cap="flat" cmpd="sng" algn="ctr">
            <a:solidFill>
              <a:schemeClr val="accent6">
                <a:lumMod val="10000"/>
                <a:lumOff val="90000"/>
              </a:schemeClr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2" name="Freeform: Shape 31">
            <a:extLst>
              <a:ext uri="{FF2B5EF4-FFF2-40B4-BE49-F238E27FC236}">
                <a16:creationId xmlns:a16="http://schemas.microsoft.com/office/drawing/2014/main" id="{274DD645-8640-45D5-9B60-F31EC01D3CC0}"/>
              </a:ext>
            </a:extLst>
          </p:cNvPr>
          <p:cNvSpPr/>
          <p:nvPr userDrawn="1"/>
        </p:nvSpPr>
        <p:spPr>
          <a:xfrm>
            <a:off x="8440979" y="1677475"/>
            <a:ext cx="2373549" cy="2062264"/>
          </a:xfrm>
          <a:custGeom>
            <a:avLst/>
            <a:gdLst>
              <a:gd name="connsiteX0" fmla="*/ 2373549 w 2373549"/>
              <a:gd name="connsiteY0" fmla="*/ 680936 h 2062264"/>
              <a:gd name="connsiteX1" fmla="*/ 1186774 w 2373549"/>
              <a:gd name="connsiteY1" fmla="*/ 0 h 2062264"/>
              <a:gd name="connsiteX2" fmla="*/ 0 w 2373549"/>
              <a:gd name="connsiteY2" fmla="*/ 690664 h 2062264"/>
              <a:gd name="connsiteX3" fmla="*/ 0 w 2373549"/>
              <a:gd name="connsiteY3" fmla="*/ 2062264 h 2062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3549" h="2062264">
                <a:moveTo>
                  <a:pt x="2373549" y="680936"/>
                </a:moveTo>
                <a:lnTo>
                  <a:pt x="1186774" y="0"/>
                </a:lnTo>
                <a:lnTo>
                  <a:pt x="0" y="690664"/>
                </a:lnTo>
                <a:lnTo>
                  <a:pt x="0" y="2062264"/>
                </a:lnTo>
              </a:path>
            </a:pathLst>
          </a:custGeom>
          <a:noFill/>
          <a:ln w="38100" cap="flat" cmpd="sng" algn="ctr">
            <a:solidFill>
              <a:schemeClr val="accent6">
                <a:lumMod val="10000"/>
                <a:lumOff val="90000"/>
              </a:schemeClr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3" name="Freeform: Shape 34">
            <a:extLst>
              <a:ext uri="{FF2B5EF4-FFF2-40B4-BE49-F238E27FC236}">
                <a16:creationId xmlns:a16="http://schemas.microsoft.com/office/drawing/2014/main" id="{71C09F09-7119-47FD-8E60-E4A92C9A3119}"/>
              </a:ext>
            </a:extLst>
          </p:cNvPr>
          <p:cNvSpPr/>
          <p:nvPr userDrawn="1"/>
        </p:nvSpPr>
        <p:spPr>
          <a:xfrm flipH="1">
            <a:off x="10715501" y="2243467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4" name="Freeform: Shape 45">
            <a:extLst>
              <a:ext uri="{FF2B5EF4-FFF2-40B4-BE49-F238E27FC236}">
                <a16:creationId xmlns:a16="http://schemas.microsoft.com/office/drawing/2014/main" id="{E99BCE04-19B9-4541-925F-AC59CF760E7F}"/>
              </a:ext>
            </a:extLst>
          </p:cNvPr>
          <p:cNvSpPr/>
          <p:nvPr userDrawn="1"/>
        </p:nvSpPr>
        <p:spPr>
          <a:xfrm flipH="1">
            <a:off x="9534557" y="1571099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5" name="Freeform: Shape 46">
            <a:extLst>
              <a:ext uri="{FF2B5EF4-FFF2-40B4-BE49-F238E27FC236}">
                <a16:creationId xmlns:a16="http://schemas.microsoft.com/office/drawing/2014/main" id="{F2B610BB-26F6-44A5-B7DB-CEEDCAE916ED}"/>
              </a:ext>
            </a:extLst>
          </p:cNvPr>
          <p:cNvSpPr/>
          <p:nvPr userDrawn="1"/>
        </p:nvSpPr>
        <p:spPr>
          <a:xfrm flipH="1">
            <a:off x="8328171" y="2258376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6" name="Freeform: Shape 47">
            <a:extLst>
              <a:ext uri="{FF2B5EF4-FFF2-40B4-BE49-F238E27FC236}">
                <a16:creationId xmlns:a16="http://schemas.microsoft.com/office/drawing/2014/main" id="{C979636C-DE09-47B7-8972-BAE28DFA91DF}"/>
              </a:ext>
            </a:extLst>
          </p:cNvPr>
          <p:cNvSpPr/>
          <p:nvPr userDrawn="1"/>
        </p:nvSpPr>
        <p:spPr>
          <a:xfrm flipH="1">
            <a:off x="8333460" y="3610854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7" name="Freeform: Shape 48">
            <a:extLst>
              <a:ext uri="{FF2B5EF4-FFF2-40B4-BE49-F238E27FC236}">
                <a16:creationId xmlns:a16="http://schemas.microsoft.com/office/drawing/2014/main" id="{01B12467-C508-4D89-94B3-6D23C6199703}"/>
              </a:ext>
            </a:extLst>
          </p:cNvPr>
          <p:cNvSpPr/>
          <p:nvPr userDrawn="1"/>
        </p:nvSpPr>
        <p:spPr>
          <a:xfrm flipH="1">
            <a:off x="7146016" y="4290860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8" name="Freeform: Shape 49">
            <a:extLst>
              <a:ext uri="{FF2B5EF4-FFF2-40B4-BE49-F238E27FC236}">
                <a16:creationId xmlns:a16="http://schemas.microsoft.com/office/drawing/2014/main" id="{9EA72422-90A8-454F-8133-112CD2B85BEA}"/>
              </a:ext>
            </a:extLst>
          </p:cNvPr>
          <p:cNvSpPr/>
          <p:nvPr userDrawn="1"/>
        </p:nvSpPr>
        <p:spPr>
          <a:xfrm flipH="1">
            <a:off x="5937847" y="3613390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9" name="Freeform: Shape 50">
            <a:extLst>
              <a:ext uri="{FF2B5EF4-FFF2-40B4-BE49-F238E27FC236}">
                <a16:creationId xmlns:a16="http://schemas.microsoft.com/office/drawing/2014/main" id="{3C67727D-D0D9-4CA6-99EE-0B89D465A706}"/>
              </a:ext>
            </a:extLst>
          </p:cNvPr>
          <p:cNvSpPr/>
          <p:nvPr userDrawn="1"/>
        </p:nvSpPr>
        <p:spPr>
          <a:xfrm flipH="1">
            <a:off x="5951993" y="2251300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80" name="Freeform: Shape 51">
            <a:extLst>
              <a:ext uri="{FF2B5EF4-FFF2-40B4-BE49-F238E27FC236}">
                <a16:creationId xmlns:a16="http://schemas.microsoft.com/office/drawing/2014/main" id="{C88A67D0-B01F-4CC8-B248-2CF85911F456}"/>
              </a:ext>
            </a:extLst>
          </p:cNvPr>
          <p:cNvSpPr/>
          <p:nvPr userDrawn="1"/>
        </p:nvSpPr>
        <p:spPr>
          <a:xfrm flipH="1">
            <a:off x="4778156" y="1565771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81" name="Freeform: Shape 52">
            <a:extLst>
              <a:ext uri="{FF2B5EF4-FFF2-40B4-BE49-F238E27FC236}">
                <a16:creationId xmlns:a16="http://schemas.microsoft.com/office/drawing/2014/main" id="{DBF6CA39-E979-4287-833E-20A9B455F7D6}"/>
              </a:ext>
            </a:extLst>
          </p:cNvPr>
          <p:cNvSpPr/>
          <p:nvPr userDrawn="1"/>
        </p:nvSpPr>
        <p:spPr>
          <a:xfrm flipH="1">
            <a:off x="3565843" y="2247823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82" name="Freeform: Shape 53">
            <a:extLst>
              <a:ext uri="{FF2B5EF4-FFF2-40B4-BE49-F238E27FC236}">
                <a16:creationId xmlns:a16="http://schemas.microsoft.com/office/drawing/2014/main" id="{9EAA4E60-7510-4920-A426-5630491CFAC2}"/>
              </a:ext>
            </a:extLst>
          </p:cNvPr>
          <p:cNvSpPr/>
          <p:nvPr userDrawn="1"/>
        </p:nvSpPr>
        <p:spPr>
          <a:xfrm flipH="1">
            <a:off x="3565952" y="3613390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83" name="Freeform: Shape 54">
            <a:extLst>
              <a:ext uri="{FF2B5EF4-FFF2-40B4-BE49-F238E27FC236}">
                <a16:creationId xmlns:a16="http://schemas.microsoft.com/office/drawing/2014/main" id="{322F7ECD-1942-42EE-B5E0-FC1E0206BFFD}"/>
              </a:ext>
            </a:extLst>
          </p:cNvPr>
          <p:cNvSpPr/>
          <p:nvPr userDrawn="1"/>
        </p:nvSpPr>
        <p:spPr>
          <a:xfrm flipH="1">
            <a:off x="2386318" y="2962784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84" name="Freeform: Shape 55">
            <a:extLst>
              <a:ext uri="{FF2B5EF4-FFF2-40B4-BE49-F238E27FC236}">
                <a16:creationId xmlns:a16="http://schemas.microsoft.com/office/drawing/2014/main" id="{2465D6BD-72DA-4C13-97C2-7CF8D7F2F0C4}"/>
              </a:ext>
            </a:extLst>
          </p:cNvPr>
          <p:cNvSpPr/>
          <p:nvPr userDrawn="1"/>
        </p:nvSpPr>
        <p:spPr>
          <a:xfrm flipH="1">
            <a:off x="1190302" y="3612210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85" name="Content placeholder 47" descr="Click icon to add picture">
            <a:extLst>
              <a:ext uri="{FF2B5EF4-FFF2-40B4-BE49-F238E27FC236}">
                <a16:creationId xmlns:a16="http://schemas.microsoft.com/office/drawing/2014/main" id="{E7C6BEEA-1766-44A1-A28D-2E817DBF226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507136" y="3865003"/>
            <a:ext cx="1877575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86" name="Content placeholder 47">
            <a:extLst>
              <a:ext uri="{FF2B5EF4-FFF2-40B4-BE49-F238E27FC236}">
                <a16:creationId xmlns:a16="http://schemas.microsoft.com/office/drawing/2014/main" id="{597D4D7A-8D7E-492C-8795-D491CF53B5F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07136" y="4447079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en-US" altLang="zh-CN" sz="1400" b="0" kern="1200" dirty="0">
                <a:solidFill>
                  <a:schemeClr val="accent6"/>
                </a:solidFill>
                <a:latin typeface="+mn-lt"/>
                <a:ea typeface="+mj-ea"/>
                <a:cs typeface="+mn-cs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87" name="Content placeholder 47" descr="Click icon to add picture">
            <a:extLst>
              <a:ext uri="{FF2B5EF4-FFF2-40B4-BE49-F238E27FC236}">
                <a16:creationId xmlns:a16="http://schemas.microsoft.com/office/drawing/2014/main" id="{A7396594-2DE7-4DB9-B6B4-92F63F06EFC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889942" y="2355643"/>
            <a:ext cx="1877575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88" name="Content placeholder 47">
            <a:extLst>
              <a:ext uri="{FF2B5EF4-FFF2-40B4-BE49-F238E27FC236}">
                <a16:creationId xmlns:a16="http://schemas.microsoft.com/office/drawing/2014/main" id="{CC680CF7-ED60-4FFF-B04E-B24ECDDD351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889942" y="2937719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90000"/>
              </a:lnSpc>
              <a:buNone/>
              <a:defRPr lang="en-US" altLang="zh-CN" sz="1400" b="0" kern="1200" dirty="0">
                <a:solidFill>
                  <a:schemeClr val="accent6"/>
                </a:solidFill>
                <a:latin typeface="+mn-lt"/>
                <a:ea typeface="+mj-ea"/>
                <a:cs typeface="+mn-cs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89" name="Content placeholder 47" descr="Click icon to add picture">
            <a:extLst>
              <a:ext uri="{FF2B5EF4-FFF2-40B4-BE49-F238E27FC236}">
                <a16:creationId xmlns:a16="http://schemas.microsoft.com/office/drawing/2014/main" id="{042E6E66-3835-45DF-80D9-C4AFDF3401F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107230" y="4469081"/>
            <a:ext cx="1877575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90" name="Content placeholder 47">
            <a:extLst>
              <a:ext uri="{FF2B5EF4-FFF2-40B4-BE49-F238E27FC236}">
                <a16:creationId xmlns:a16="http://schemas.microsoft.com/office/drawing/2014/main" id="{A6E85C70-1784-4A0C-8897-EDE98D39BC0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107230" y="5051157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en-US" altLang="zh-CN" sz="1400" b="0" kern="1200" dirty="0">
                <a:solidFill>
                  <a:schemeClr val="accent6"/>
                </a:solidFill>
                <a:latin typeface="+mn-lt"/>
                <a:ea typeface="+mj-ea"/>
                <a:cs typeface="+mn-cs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91" name="Content placeholder 47" descr="Click icon to add picture">
            <a:extLst>
              <a:ext uri="{FF2B5EF4-FFF2-40B4-BE49-F238E27FC236}">
                <a16:creationId xmlns:a16="http://schemas.microsoft.com/office/drawing/2014/main" id="{4CD55BC2-05D0-49CB-B0A5-C96ACB411B5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501941" y="4469081"/>
            <a:ext cx="1877575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92" name="Content placeholder 47">
            <a:extLst>
              <a:ext uri="{FF2B5EF4-FFF2-40B4-BE49-F238E27FC236}">
                <a16:creationId xmlns:a16="http://schemas.microsoft.com/office/drawing/2014/main" id="{49DB7120-2F2C-4F89-AA8C-ABC4F3FF25F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501941" y="5051157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en-US" altLang="zh-CN" sz="1400" b="0" kern="1200" dirty="0">
                <a:solidFill>
                  <a:schemeClr val="accent6"/>
                </a:solidFill>
                <a:latin typeface="+mn-lt"/>
                <a:ea typeface="+mj-ea"/>
                <a:cs typeface="+mn-cs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93" name="Content placeholder 47" descr="Click icon to add picture">
            <a:extLst>
              <a:ext uri="{FF2B5EF4-FFF2-40B4-BE49-F238E27FC236}">
                <a16:creationId xmlns:a16="http://schemas.microsoft.com/office/drawing/2014/main" id="{AEB1F7BA-7D83-4C23-A72B-82DF9377E9C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734718" y="2355643"/>
            <a:ext cx="1877575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94" name="Content placeholder 47">
            <a:extLst>
              <a:ext uri="{FF2B5EF4-FFF2-40B4-BE49-F238E27FC236}">
                <a16:creationId xmlns:a16="http://schemas.microsoft.com/office/drawing/2014/main" id="{7C32F3EB-1AC3-40E9-B66D-ADB19CC74F0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734718" y="2937719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en-US" altLang="zh-CN" sz="1400" b="0" kern="1200" dirty="0">
                <a:solidFill>
                  <a:schemeClr val="accent6"/>
                </a:solidFill>
                <a:latin typeface="+mn-lt"/>
                <a:ea typeface="+mj-ea"/>
                <a:cs typeface="+mn-cs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7E7569-B8BF-39D0-D742-EF98B83E4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914" y="726705"/>
            <a:ext cx="10515600" cy="1205058"/>
          </a:xfrm>
        </p:spPr>
        <p:txBody>
          <a:bodyPr anchor="t">
            <a:noAutofit/>
          </a:bodyPr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C159C7-D006-5B5F-1FEA-689C432B8C8C}"/>
              </a:ext>
            </a:extLst>
          </p:cNvPr>
          <p:cNvSpPr>
            <a:spLocks noGrp="1"/>
          </p:cNvSpPr>
          <p:nvPr>
            <p:ph type="ftr" sz="quarter" idx="46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MAPS Dissemination – Way Forward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0EBABD-E264-2C96-1139-289A712F35B7}"/>
              </a:ext>
            </a:extLst>
          </p:cNvPr>
          <p:cNvSpPr>
            <a:spLocks noGrp="1"/>
          </p:cNvSpPr>
          <p:nvPr>
            <p:ph type="sldNum" sz="quarter" idx="47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66136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19">
            <a:extLst>
              <a:ext uri="{FF2B5EF4-FFF2-40B4-BE49-F238E27FC236}">
                <a16:creationId xmlns:a16="http://schemas.microsoft.com/office/drawing/2014/main" id="{F38B75F8-75D4-4B41-B7C7-433032DD0A6F}"/>
              </a:ext>
            </a:extLst>
          </p:cNvPr>
          <p:cNvSpPr/>
          <p:nvPr userDrawn="1"/>
        </p:nvSpPr>
        <p:spPr>
          <a:xfrm flipH="1">
            <a:off x="769290" y="491100"/>
            <a:ext cx="1886361" cy="2213189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8" name="Freeform: Shape 24">
            <a:extLst>
              <a:ext uri="{FF2B5EF4-FFF2-40B4-BE49-F238E27FC236}">
                <a16:creationId xmlns:a16="http://schemas.microsoft.com/office/drawing/2014/main" id="{671D1224-EDDC-4900-92DC-13608D44C524}"/>
              </a:ext>
            </a:extLst>
          </p:cNvPr>
          <p:cNvSpPr/>
          <p:nvPr userDrawn="1"/>
        </p:nvSpPr>
        <p:spPr>
          <a:xfrm flipH="1">
            <a:off x="783145" y="4057904"/>
            <a:ext cx="1886359" cy="2213189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635A9E44-4E60-1AD1-0B85-72422683B48A}"/>
              </a:ext>
            </a:extLst>
          </p:cNvPr>
          <p:cNvSpPr/>
          <p:nvPr userDrawn="1"/>
        </p:nvSpPr>
        <p:spPr>
          <a:xfrm flipH="1">
            <a:off x="0" y="3709992"/>
            <a:ext cx="1157948" cy="1502830"/>
          </a:xfrm>
          <a:custGeom>
            <a:avLst/>
            <a:gdLst>
              <a:gd name="connsiteX0" fmla="*/ 638572 w 1157948"/>
              <a:gd name="connsiteY0" fmla="*/ 0 h 1502830"/>
              <a:gd name="connsiteX1" fmla="*/ 0 w 1157948"/>
              <a:gd name="connsiteY1" fmla="*/ 378385 h 1502830"/>
              <a:gd name="connsiteX2" fmla="*/ 0 w 1157948"/>
              <a:gd name="connsiteY2" fmla="*/ 1129800 h 1502830"/>
              <a:gd name="connsiteX3" fmla="*/ 640317 w 1157948"/>
              <a:gd name="connsiteY3" fmla="*/ 1502830 h 1502830"/>
              <a:gd name="connsiteX4" fmla="*/ 1157948 w 1157948"/>
              <a:gd name="connsiteY4" fmla="*/ 1200968 h 1502830"/>
              <a:gd name="connsiteX5" fmla="*/ 1157948 w 1157948"/>
              <a:gd name="connsiteY5" fmla="*/ 304639 h 150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57948" h="1502830">
                <a:moveTo>
                  <a:pt x="638572" y="0"/>
                </a:moveTo>
                <a:lnTo>
                  <a:pt x="0" y="378385"/>
                </a:lnTo>
                <a:lnTo>
                  <a:pt x="0" y="1129800"/>
                </a:lnTo>
                <a:lnTo>
                  <a:pt x="640317" y="1502830"/>
                </a:lnTo>
                <a:lnTo>
                  <a:pt x="1157948" y="1200968"/>
                </a:lnTo>
                <a:lnTo>
                  <a:pt x="1157948" y="304639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21" name="Subtitle 47" descr="Click icon to add picture">
            <a:extLst>
              <a:ext uri="{FF2B5EF4-FFF2-40B4-BE49-F238E27FC236}">
                <a16:creationId xmlns:a16="http://schemas.microsoft.com/office/drawing/2014/main" id="{0C7786BA-5E56-47AA-AE47-4EC07A0D4FA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50705" y="3625598"/>
            <a:ext cx="2653545" cy="58796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3" name="Content placeholder 47">
            <a:extLst>
              <a:ext uri="{FF2B5EF4-FFF2-40B4-BE49-F238E27FC236}">
                <a16:creationId xmlns:a16="http://schemas.microsoft.com/office/drawing/2014/main" id="{880214CF-87DD-476A-9B2E-A58DB313A61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50705" y="4246516"/>
            <a:ext cx="2653545" cy="17271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37" name="Picture placeholder">
            <a:extLst>
              <a:ext uri="{FF2B5EF4-FFF2-40B4-BE49-F238E27FC236}">
                <a16:creationId xmlns:a16="http://schemas.microsoft.com/office/drawing/2014/main" id="{264CF63C-079E-41AA-AA9A-762A765E699F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1788170" y="2296125"/>
            <a:ext cx="1886360" cy="2144668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041C638-CBB8-1159-9AF8-B5D14CC7B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0704" y="1690878"/>
            <a:ext cx="6599429" cy="1325563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Subtitle 47" descr="Click icon to add picture">
            <a:extLst>
              <a:ext uri="{FF2B5EF4-FFF2-40B4-BE49-F238E27FC236}">
                <a16:creationId xmlns:a16="http://schemas.microsoft.com/office/drawing/2014/main" id="{3C2C4001-E56F-4174-01AA-4630360BFF4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811506" y="3625598"/>
            <a:ext cx="2653545" cy="58796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0" name="Content placeholder 47">
            <a:extLst>
              <a:ext uri="{FF2B5EF4-FFF2-40B4-BE49-F238E27FC236}">
                <a16:creationId xmlns:a16="http://schemas.microsoft.com/office/drawing/2014/main" id="{02DFC856-C546-62E9-220F-7A668D34905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811506" y="4246516"/>
            <a:ext cx="2653545" cy="17271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07335A-F59E-2A6C-D2D6-F10391DA8D69}"/>
              </a:ext>
            </a:extLst>
          </p:cNvPr>
          <p:cNvSpPr>
            <a:spLocks noGrp="1"/>
          </p:cNvSpPr>
          <p:nvPr>
            <p:ph type="sldNum" sz="quarter" idx="55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003202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>
            <a:extLst>
              <a:ext uri="{FF2B5EF4-FFF2-40B4-BE49-F238E27FC236}">
                <a16:creationId xmlns:a16="http://schemas.microsoft.com/office/drawing/2014/main" id="{F946AB17-3782-8412-C51A-DE10A0637453}"/>
              </a:ext>
            </a:extLst>
          </p:cNvPr>
          <p:cNvSpPr/>
          <p:nvPr userDrawn="1"/>
        </p:nvSpPr>
        <p:spPr>
          <a:xfrm>
            <a:off x="0" y="2860787"/>
            <a:ext cx="2361029" cy="3676532"/>
          </a:xfrm>
          <a:custGeom>
            <a:avLst/>
            <a:gdLst>
              <a:gd name="connsiteX0" fmla="*/ 773997 w 2361029"/>
              <a:gd name="connsiteY0" fmla="*/ 0 h 3676532"/>
              <a:gd name="connsiteX1" fmla="*/ 2361029 w 2361029"/>
              <a:gd name="connsiteY1" fmla="*/ 925683 h 3676532"/>
              <a:gd name="connsiteX2" fmla="*/ 2361029 w 2361029"/>
              <a:gd name="connsiteY2" fmla="*/ 2763949 h 3676532"/>
              <a:gd name="connsiteX3" fmla="*/ 769661 w 2361029"/>
              <a:gd name="connsiteY3" fmla="*/ 3676532 h 3676532"/>
              <a:gd name="connsiteX4" fmla="*/ 0 w 2361029"/>
              <a:gd name="connsiteY4" fmla="*/ 3234717 h 3676532"/>
              <a:gd name="connsiteX5" fmla="*/ 0 w 2361029"/>
              <a:gd name="connsiteY5" fmla="*/ 446885 h 367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61029" h="3676532">
                <a:moveTo>
                  <a:pt x="773997" y="0"/>
                </a:moveTo>
                <a:lnTo>
                  <a:pt x="2361029" y="925683"/>
                </a:lnTo>
                <a:lnTo>
                  <a:pt x="2361029" y="2763949"/>
                </a:lnTo>
                <a:lnTo>
                  <a:pt x="769661" y="3676532"/>
                </a:lnTo>
                <a:lnTo>
                  <a:pt x="0" y="3234717"/>
                </a:lnTo>
                <a:lnTo>
                  <a:pt x="0" y="446885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2BA5A58B-9440-7DAB-E7D7-3143B049FBAC}"/>
              </a:ext>
            </a:extLst>
          </p:cNvPr>
          <p:cNvSpPr/>
          <p:nvPr userDrawn="1"/>
        </p:nvSpPr>
        <p:spPr>
          <a:xfrm flipH="1">
            <a:off x="1014233" y="5253270"/>
            <a:ext cx="1710765" cy="1593273"/>
          </a:xfrm>
          <a:custGeom>
            <a:avLst/>
            <a:gdLst>
              <a:gd name="connsiteX0" fmla="*/ 852873 w 1710765"/>
              <a:gd name="connsiteY0" fmla="*/ 0 h 1593273"/>
              <a:gd name="connsiteX1" fmla="*/ 0 w 1710765"/>
              <a:gd name="connsiteY1" fmla="*/ 494134 h 1593273"/>
              <a:gd name="connsiteX2" fmla="*/ 0 w 1710765"/>
              <a:gd name="connsiteY2" fmla="*/ 1475410 h 1593273"/>
              <a:gd name="connsiteX3" fmla="*/ 206916 w 1710765"/>
              <a:gd name="connsiteY3" fmla="*/ 1593273 h 1593273"/>
              <a:gd name="connsiteX4" fmla="*/ 1502835 w 1710765"/>
              <a:gd name="connsiteY4" fmla="*/ 1593273 h 1593273"/>
              <a:gd name="connsiteX5" fmla="*/ 1709418 w 1710765"/>
              <a:gd name="connsiteY5" fmla="*/ 1475480 h 1593273"/>
              <a:gd name="connsiteX6" fmla="*/ 1710407 w 1710765"/>
              <a:gd name="connsiteY6" fmla="*/ 491803 h 159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0765" h="1593273">
                <a:moveTo>
                  <a:pt x="852873" y="0"/>
                </a:moveTo>
                <a:lnTo>
                  <a:pt x="0" y="494134"/>
                </a:lnTo>
                <a:lnTo>
                  <a:pt x="0" y="1475410"/>
                </a:lnTo>
                <a:lnTo>
                  <a:pt x="206916" y="1593273"/>
                </a:lnTo>
                <a:lnTo>
                  <a:pt x="1502835" y="1593273"/>
                </a:lnTo>
                <a:lnTo>
                  <a:pt x="1709418" y="1475480"/>
                </a:lnTo>
                <a:cubicBezTo>
                  <a:pt x="1707864" y="1146834"/>
                  <a:pt x="1711961" y="820449"/>
                  <a:pt x="1710407" y="491803"/>
                </a:cubicBezTo>
                <a:close/>
              </a:path>
            </a:pathLst>
          </a:cu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22" name="Content Placeholder 47" descr="Click icon to add picture">
            <a:extLst>
              <a:ext uri="{FF2B5EF4-FFF2-40B4-BE49-F238E27FC236}">
                <a16:creationId xmlns:a16="http://schemas.microsoft.com/office/drawing/2014/main" id="{95ADF367-2619-4E00-AB82-8FFF41D0E5C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271609" y="1025236"/>
            <a:ext cx="5162709" cy="42068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3" name="Content Placeholder 47">
            <a:extLst>
              <a:ext uri="{FF2B5EF4-FFF2-40B4-BE49-F238E27FC236}">
                <a16:creationId xmlns:a16="http://schemas.microsoft.com/office/drawing/2014/main" id="{8CEB04CE-793E-47B4-8D80-9B82864F2CD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271608" y="1469069"/>
            <a:ext cx="5162709" cy="150616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24" name="Content Placeholder 47" descr="Click icon to add picture">
            <a:extLst>
              <a:ext uri="{FF2B5EF4-FFF2-40B4-BE49-F238E27FC236}">
                <a16:creationId xmlns:a16="http://schemas.microsoft.com/office/drawing/2014/main" id="{067BF8FD-2643-4122-BE3E-63F413244EC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71609" y="2984685"/>
            <a:ext cx="5162709" cy="42068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6" name="Content Placeholder 47" descr="Click icon to add picture">
            <a:extLst>
              <a:ext uri="{FF2B5EF4-FFF2-40B4-BE49-F238E27FC236}">
                <a16:creationId xmlns:a16="http://schemas.microsoft.com/office/drawing/2014/main" id="{02260D10-FEA1-48A7-B544-FAEEAECF5DE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271607" y="4597473"/>
            <a:ext cx="5162709" cy="421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accent6"/>
                </a:solidFill>
                <a:latin typeface="+mn-lt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0" name="Content Placeholder 47">
            <a:extLst>
              <a:ext uri="{FF2B5EF4-FFF2-40B4-BE49-F238E27FC236}">
                <a16:creationId xmlns:a16="http://schemas.microsoft.com/office/drawing/2014/main" id="{64584B30-8BCF-4D75-8A6C-FD82347CC7B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271608" y="3419684"/>
            <a:ext cx="5162709" cy="117778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28" name="Content Placeholder 47">
            <a:extLst>
              <a:ext uri="{FF2B5EF4-FFF2-40B4-BE49-F238E27FC236}">
                <a16:creationId xmlns:a16="http://schemas.microsoft.com/office/drawing/2014/main" id="{A4A25056-27FA-4039-ACFA-6624F778712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271608" y="5041922"/>
            <a:ext cx="5162709" cy="16359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27" name="Freeform: Shape 24">
            <a:extLst>
              <a:ext uri="{FF2B5EF4-FFF2-40B4-BE49-F238E27FC236}">
                <a16:creationId xmlns:a16="http://schemas.microsoft.com/office/drawing/2014/main" id="{A23F9759-CF52-CE45-5E22-9678534685A7}"/>
              </a:ext>
            </a:extLst>
          </p:cNvPr>
          <p:cNvSpPr/>
          <p:nvPr userDrawn="1"/>
        </p:nvSpPr>
        <p:spPr>
          <a:xfrm flipH="1">
            <a:off x="2631891" y="4699053"/>
            <a:ext cx="668814" cy="784693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D84FCC1-368D-680C-31AA-597C3AAF4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665" y="707105"/>
            <a:ext cx="3994173" cy="2277580"/>
          </a:xfrm>
        </p:spPr>
        <p:txBody>
          <a:bodyPr anchor="t"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E53E8C9F-CD73-30CD-1F24-20F2E6149D58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734172" y="1141669"/>
            <a:ext cx="507778" cy="565882"/>
          </a:xfrm>
        </p:spPr>
        <p:txBody>
          <a:bodyPr lIns="0" rIns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>
                <a:solidFill>
                  <a:schemeClr val="accent6"/>
                </a:solidFill>
                <a:latin typeface="Abadi" panose="020B0604020104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/>
              <a:t>Click icon to add picture</a:t>
            </a:r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CE61E189-349E-0076-EA43-7BCB6E24CE86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724705" y="3105650"/>
            <a:ext cx="536270" cy="565882"/>
          </a:xfrm>
        </p:spPr>
        <p:txBody>
          <a:bodyPr lIns="0" rIns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>
                <a:solidFill>
                  <a:schemeClr val="accent6"/>
                </a:solidFill>
                <a:latin typeface="Abadi" panose="020B0604020104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/>
              <a:t>Click icon to add picture</a:t>
            </a:r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68B04572-5D47-C3DF-CDEA-15EC646EA8F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4714069" y="4716041"/>
            <a:ext cx="536270" cy="565882"/>
          </a:xfrm>
        </p:spPr>
        <p:txBody>
          <a:bodyPr lIns="0" rIns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>
                <a:solidFill>
                  <a:schemeClr val="accent6"/>
                </a:solidFill>
                <a:latin typeface="Abadi" panose="020B0604020104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/>
              <a:t>Click icon to add picture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46A453-65E1-B688-A3F9-EA0AA347DDEA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197418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47">
            <a:extLst>
              <a:ext uri="{FF2B5EF4-FFF2-40B4-BE49-F238E27FC236}">
                <a16:creationId xmlns:a16="http://schemas.microsoft.com/office/drawing/2014/main" id="{3EDD8D3E-653B-4A9E-9868-3B013A65FE9F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7493157" y="529148"/>
            <a:ext cx="4248873" cy="473113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ln w="19050"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18" name="Content Placeholder 47">
            <a:extLst>
              <a:ext uri="{FF2B5EF4-FFF2-40B4-BE49-F238E27FC236}">
                <a16:creationId xmlns:a16="http://schemas.microsoft.com/office/drawing/2014/main" id="{DD4E6A9F-7400-917B-6A6B-6BAB445E85F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17427" y="3253120"/>
            <a:ext cx="4959822" cy="20071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0">
                <a:solidFill>
                  <a:schemeClr val="accent6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20" name="Freeform: Shape 11">
            <a:extLst>
              <a:ext uri="{FF2B5EF4-FFF2-40B4-BE49-F238E27FC236}">
                <a16:creationId xmlns:a16="http://schemas.microsoft.com/office/drawing/2014/main" id="{FC461D80-0CAC-62E5-726A-63B48BEF3F25}"/>
              </a:ext>
            </a:extLst>
          </p:cNvPr>
          <p:cNvSpPr/>
          <p:nvPr userDrawn="1"/>
        </p:nvSpPr>
        <p:spPr>
          <a:xfrm>
            <a:off x="6521016" y="4772906"/>
            <a:ext cx="663381" cy="75892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4944167-AFE9-AE61-AF44-B9AEE24D1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427" y="2497488"/>
            <a:ext cx="9823998" cy="1325563"/>
          </a:xfrm>
        </p:spPr>
        <p:txBody>
          <a:bodyPr anchor="t"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7268D53-92DA-7335-4DAB-83485CAF3FE9}"/>
              </a:ext>
            </a:extLst>
          </p:cNvPr>
          <p:cNvSpPr>
            <a:spLocks noGrp="1"/>
          </p:cNvSpPr>
          <p:nvPr>
            <p:ph type="ftr" sz="quarter" idx="49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MAPS Dissemination – Way Forward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FCB16-3643-AB04-D20E-A14FFE07F67C}"/>
              </a:ext>
            </a:extLst>
          </p:cNvPr>
          <p:cNvSpPr>
            <a:spLocks noGrp="1"/>
          </p:cNvSpPr>
          <p:nvPr>
            <p:ph type="sldNum" sz="quarter" idx="5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431122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 46">
            <a:extLst>
              <a:ext uri="{FF2B5EF4-FFF2-40B4-BE49-F238E27FC236}">
                <a16:creationId xmlns:a16="http://schemas.microsoft.com/office/drawing/2014/main" id="{39B50CEE-D9F9-B5CD-C274-BEAA5EAB37E3}"/>
              </a:ext>
            </a:extLst>
          </p:cNvPr>
          <p:cNvSpPr/>
          <p:nvPr userDrawn="1"/>
        </p:nvSpPr>
        <p:spPr>
          <a:xfrm>
            <a:off x="410352" y="12435"/>
            <a:ext cx="1455521" cy="1019127"/>
          </a:xfrm>
          <a:custGeom>
            <a:avLst/>
            <a:gdLst>
              <a:gd name="connsiteX0" fmla="*/ 219223 w 1455521"/>
              <a:gd name="connsiteY0" fmla="*/ 0 h 1019127"/>
              <a:gd name="connsiteX1" fmla="*/ 1236298 w 1455521"/>
              <a:gd name="connsiteY1" fmla="*/ 0 h 1019127"/>
              <a:gd name="connsiteX2" fmla="*/ 1455521 w 1455521"/>
              <a:gd name="connsiteY2" fmla="*/ 385779 h 1019127"/>
              <a:gd name="connsiteX3" fmla="*/ 1095615 w 1455521"/>
              <a:gd name="connsiteY3" fmla="*/ 1019127 h 1019127"/>
              <a:gd name="connsiteX4" fmla="*/ 359906 w 1455521"/>
              <a:gd name="connsiteY4" fmla="*/ 1019127 h 1019127"/>
              <a:gd name="connsiteX5" fmla="*/ 0 w 1455521"/>
              <a:gd name="connsiteY5" fmla="*/ 385779 h 1019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5521" h="1019127">
                <a:moveTo>
                  <a:pt x="219223" y="0"/>
                </a:moveTo>
                <a:lnTo>
                  <a:pt x="1236298" y="0"/>
                </a:lnTo>
                <a:lnTo>
                  <a:pt x="1455521" y="385779"/>
                </a:lnTo>
                <a:lnTo>
                  <a:pt x="1095615" y="1019127"/>
                </a:lnTo>
                <a:lnTo>
                  <a:pt x="359906" y="1019127"/>
                </a:lnTo>
                <a:lnTo>
                  <a:pt x="0" y="385779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9" name="Hexagon 15">
            <a:extLst>
              <a:ext uri="{FF2B5EF4-FFF2-40B4-BE49-F238E27FC236}">
                <a16:creationId xmlns:a16="http://schemas.microsoft.com/office/drawing/2014/main" id="{93831F6E-A0DA-46E5-AF13-ED5D9ABF108D}"/>
              </a:ext>
            </a:extLst>
          </p:cNvPr>
          <p:cNvSpPr/>
          <p:nvPr userDrawn="1"/>
        </p:nvSpPr>
        <p:spPr>
          <a:xfrm>
            <a:off x="1579486" y="450004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0" name="Hexagon 17">
            <a:extLst>
              <a:ext uri="{FF2B5EF4-FFF2-40B4-BE49-F238E27FC236}">
                <a16:creationId xmlns:a16="http://schemas.microsoft.com/office/drawing/2014/main" id="{18B06ECC-5FA7-4ACA-86BF-694240D0C05B}"/>
              </a:ext>
            </a:extLst>
          </p:cNvPr>
          <p:cNvSpPr/>
          <p:nvPr userDrawn="1"/>
        </p:nvSpPr>
        <p:spPr>
          <a:xfrm>
            <a:off x="412218" y="1136470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1" name="Hexagon 19">
            <a:extLst>
              <a:ext uri="{FF2B5EF4-FFF2-40B4-BE49-F238E27FC236}">
                <a16:creationId xmlns:a16="http://schemas.microsoft.com/office/drawing/2014/main" id="{089AA305-8FFC-46A5-B806-D5D78320D0CD}"/>
              </a:ext>
            </a:extLst>
          </p:cNvPr>
          <p:cNvSpPr/>
          <p:nvPr userDrawn="1"/>
        </p:nvSpPr>
        <p:spPr>
          <a:xfrm>
            <a:off x="1580070" y="1812437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2" name="Hexagon 21">
            <a:extLst>
              <a:ext uri="{FF2B5EF4-FFF2-40B4-BE49-F238E27FC236}">
                <a16:creationId xmlns:a16="http://schemas.microsoft.com/office/drawing/2014/main" id="{DB2D65ED-32BC-44B2-92F3-E16717051CA1}"/>
              </a:ext>
            </a:extLst>
          </p:cNvPr>
          <p:cNvSpPr/>
          <p:nvPr userDrawn="1"/>
        </p:nvSpPr>
        <p:spPr>
          <a:xfrm>
            <a:off x="3953772" y="4582171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44" name="Freeform 43">
            <a:extLst>
              <a:ext uri="{FF2B5EF4-FFF2-40B4-BE49-F238E27FC236}">
                <a16:creationId xmlns:a16="http://schemas.microsoft.com/office/drawing/2014/main" id="{6100186E-95B0-AB29-6F1D-DBFBAA566DB2}"/>
              </a:ext>
            </a:extLst>
          </p:cNvPr>
          <p:cNvSpPr/>
          <p:nvPr userDrawn="1"/>
        </p:nvSpPr>
        <p:spPr>
          <a:xfrm>
            <a:off x="3955762" y="5952136"/>
            <a:ext cx="1455521" cy="932559"/>
          </a:xfrm>
          <a:custGeom>
            <a:avLst/>
            <a:gdLst>
              <a:gd name="connsiteX0" fmla="*/ 359906 w 1455521"/>
              <a:gd name="connsiteY0" fmla="*/ 0 h 932559"/>
              <a:gd name="connsiteX1" fmla="*/ 1095615 w 1455521"/>
              <a:gd name="connsiteY1" fmla="*/ 0 h 932559"/>
              <a:gd name="connsiteX2" fmla="*/ 1455521 w 1455521"/>
              <a:gd name="connsiteY2" fmla="*/ 633348 h 932559"/>
              <a:gd name="connsiteX3" fmla="*/ 1285492 w 1455521"/>
              <a:gd name="connsiteY3" fmla="*/ 932559 h 932559"/>
              <a:gd name="connsiteX4" fmla="*/ 170030 w 1455521"/>
              <a:gd name="connsiteY4" fmla="*/ 932559 h 932559"/>
              <a:gd name="connsiteX5" fmla="*/ 0 w 1455521"/>
              <a:gd name="connsiteY5" fmla="*/ 633348 h 932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5521" h="932559">
                <a:moveTo>
                  <a:pt x="359906" y="0"/>
                </a:moveTo>
                <a:lnTo>
                  <a:pt x="1095615" y="0"/>
                </a:lnTo>
                <a:lnTo>
                  <a:pt x="1455521" y="633348"/>
                </a:lnTo>
                <a:lnTo>
                  <a:pt x="1285492" y="932559"/>
                </a:lnTo>
                <a:lnTo>
                  <a:pt x="170030" y="932559"/>
                </a:lnTo>
                <a:lnTo>
                  <a:pt x="0" y="633348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4" name="Hexagon 27">
            <a:extLst>
              <a:ext uri="{FF2B5EF4-FFF2-40B4-BE49-F238E27FC236}">
                <a16:creationId xmlns:a16="http://schemas.microsoft.com/office/drawing/2014/main" id="{5275D449-7441-440B-8584-96D25256F24D}"/>
              </a:ext>
            </a:extLst>
          </p:cNvPr>
          <p:cNvSpPr/>
          <p:nvPr userDrawn="1"/>
        </p:nvSpPr>
        <p:spPr>
          <a:xfrm>
            <a:off x="2783996" y="5245443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5" name="Hexagon 28">
            <a:extLst>
              <a:ext uri="{FF2B5EF4-FFF2-40B4-BE49-F238E27FC236}">
                <a16:creationId xmlns:a16="http://schemas.microsoft.com/office/drawing/2014/main" id="{94CFCD79-F5CD-4175-96DE-1AC2E1999DB6}"/>
              </a:ext>
            </a:extLst>
          </p:cNvPr>
          <p:cNvSpPr/>
          <p:nvPr userDrawn="1"/>
        </p:nvSpPr>
        <p:spPr>
          <a:xfrm>
            <a:off x="2767144" y="3880620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C8667104-E096-23C3-4C2C-5277C2AF5C57}"/>
              </a:ext>
            </a:extLst>
          </p:cNvPr>
          <p:cNvSpPr/>
          <p:nvPr userDrawn="1"/>
        </p:nvSpPr>
        <p:spPr>
          <a:xfrm>
            <a:off x="3702" y="448131"/>
            <a:ext cx="678871" cy="1266696"/>
          </a:xfrm>
          <a:custGeom>
            <a:avLst/>
            <a:gdLst>
              <a:gd name="connsiteX0" fmla="*/ 0 w 678871"/>
              <a:gd name="connsiteY0" fmla="*/ 0 h 1266696"/>
              <a:gd name="connsiteX1" fmla="*/ 318965 w 678871"/>
              <a:gd name="connsiteY1" fmla="*/ 0 h 1266696"/>
              <a:gd name="connsiteX2" fmla="*/ 678871 w 678871"/>
              <a:gd name="connsiteY2" fmla="*/ 633348 h 1266696"/>
              <a:gd name="connsiteX3" fmla="*/ 318965 w 678871"/>
              <a:gd name="connsiteY3" fmla="*/ 1266696 h 1266696"/>
              <a:gd name="connsiteX4" fmla="*/ 0 w 678871"/>
              <a:gd name="connsiteY4" fmla="*/ 1266696 h 1266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8871" h="1266696">
                <a:moveTo>
                  <a:pt x="0" y="0"/>
                </a:moveTo>
                <a:lnTo>
                  <a:pt x="318965" y="0"/>
                </a:lnTo>
                <a:lnTo>
                  <a:pt x="678871" y="633348"/>
                </a:lnTo>
                <a:lnTo>
                  <a:pt x="318965" y="1266696"/>
                </a:lnTo>
                <a:lnTo>
                  <a:pt x="0" y="1266696"/>
                </a:lnTo>
                <a:close/>
              </a:path>
            </a:pathLst>
          </a:custGeom>
          <a:noFill/>
          <a:ln w="19050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8" name="Hexagon 31">
            <a:extLst>
              <a:ext uri="{FF2B5EF4-FFF2-40B4-BE49-F238E27FC236}">
                <a16:creationId xmlns:a16="http://schemas.microsoft.com/office/drawing/2014/main" id="{61BB4AB0-7C5C-4697-A25B-0AFD8754AB52}"/>
              </a:ext>
            </a:extLst>
          </p:cNvPr>
          <p:cNvSpPr/>
          <p:nvPr userDrawn="1"/>
        </p:nvSpPr>
        <p:spPr>
          <a:xfrm>
            <a:off x="1580353" y="3182793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2363FF00-E570-D743-258E-E9FEF4F02A08}"/>
              </a:ext>
            </a:extLst>
          </p:cNvPr>
          <p:cNvSpPr/>
          <p:nvPr userDrawn="1"/>
        </p:nvSpPr>
        <p:spPr>
          <a:xfrm>
            <a:off x="6334981" y="5962237"/>
            <a:ext cx="1455521" cy="901561"/>
          </a:xfrm>
          <a:custGeom>
            <a:avLst/>
            <a:gdLst>
              <a:gd name="connsiteX0" fmla="*/ 359906 w 1455521"/>
              <a:gd name="connsiteY0" fmla="*/ 0 h 901561"/>
              <a:gd name="connsiteX1" fmla="*/ 1095615 w 1455521"/>
              <a:gd name="connsiteY1" fmla="*/ 0 h 901561"/>
              <a:gd name="connsiteX2" fmla="*/ 1455521 w 1455521"/>
              <a:gd name="connsiteY2" fmla="*/ 633348 h 901561"/>
              <a:gd name="connsiteX3" fmla="*/ 1303107 w 1455521"/>
              <a:gd name="connsiteY3" fmla="*/ 901561 h 901561"/>
              <a:gd name="connsiteX4" fmla="*/ 152415 w 1455521"/>
              <a:gd name="connsiteY4" fmla="*/ 901561 h 901561"/>
              <a:gd name="connsiteX5" fmla="*/ 0 w 1455521"/>
              <a:gd name="connsiteY5" fmla="*/ 633348 h 901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5521" h="901561">
                <a:moveTo>
                  <a:pt x="359906" y="0"/>
                </a:moveTo>
                <a:lnTo>
                  <a:pt x="1095615" y="0"/>
                </a:lnTo>
                <a:lnTo>
                  <a:pt x="1455521" y="633348"/>
                </a:lnTo>
                <a:lnTo>
                  <a:pt x="1303107" y="901561"/>
                </a:lnTo>
                <a:lnTo>
                  <a:pt x="152415" y="901561"/>
                </a:lnTo>
                <a:lnTo>
                  <a:pt x="0" y="633348"/>
                </a:lnTo>
                <a:close/>
              </a:path>
            </a:pathLst>
          </a:custGeom>
          <a:noFill/>
          <a:ln w="19050"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28" name="Content Placeholder 47">
            <a:extLst>
              <a:ext uri="{FF2B5EF4-FFF2-40B4-BE49-F238E27FC236}">
                <a16:creationId xmlns:a16="http://schemas.microsoft.com/office/drawing/2014/main" id="{073CD90F-1E45-47EC-B558-D5F638F5FE6F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2754948" y="2502098"/>
            <a:ext cx="1465840" cy="1289394"/>
          </a:xfrm>
          <a:prstGeom prst="hexagon">
            <a:avLst>
              <a:gd name="adj" fmla="val 28349"/>
              <a:gd name="vf" fmla="val 115470"/>
            </a:avLst>
          </a:prstGeom>
          <a:ln w="12700">
            <a:noFill/>
          </a:ln>
        </p:spPr>
        <p:txBody>
          <a:bodyPr>
            <a:noAutofit/>
          </a:bodyPr>
          <a:lstStyle>
            <a:lvl1pPr marL="0" indent="0" algn="l">
              <a:buFontTx/>
              <a:buNone/>
              <a:defRPr sz="105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en-US" altLang="zh-CN" dirty="0"/>
          </a:p>
        </p:txBody>
      </p:sp>
      <p:sp>
        <p:nvSpPr>
          <p:cNvPr id="29" name="Content Placeholder 47">
            <a:extLst>
              <a:ext uri="{FF2B5EF4-FFF2-40B4-BE49-F238E27FC236}">
                <a16:creationId xmlns:a16="http://schemas.microsoft.com/office/drawing/2014/main" id="{9A501203-35D0-41A5-A2A4-9F05FAB495C4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391110" y="2493385"/>
            <a:ext cx="1465840" cy="1289394"/>
          </a:xfrm>
          <a:prstGeom prst="hexagon">
            <a:avLst>
              <a:gd name="adj" fmla="val 28349"/>
              <a:gd name="vf" fmla="val 115470"/>
            </a:avLst>
          </a:prstGeom>
          <a:ln>
            <a:noFill/>
          </a:ln>
        </p:spPr>
        <p:txBody>
          <a:bodyPr>
            <a:noAutofit/>
          </a:bodyPr>
          <a:lstStyle>
            <a:lvl1pPr marL="0" indent="0" algn="l">
              <a:buFontTx/>
              <a:buNone/>
              <a:defRPr sz="105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en-US" altLang="zh-CN" dirty="0"/>
          </a:p>
        </p:txBody>
      </p:sp>
      <p:sp>
        <p:nvSpPr>
          <p:cNvPr id="30" name="Content Placeholder 47">
            <a:extLst>
              <a:ext uri="{FF2B5EF4-FFF2-40B4-BE49-F238E27FC236}">
                <a16:creationId xmlns:a16="http://schemas.microsoft.com/office/drawing/2014/main" id="{1FA62038-8BB7-45FD-896E-34738A5578BD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5151412" y="5238680"/>
            <a:ext cx="1465840" cy="1289394"/>
          </a:xfrm>
          <a:prstGeom prst="hexagon">
            <a:avLst>
              <a:gd name="adj" fmla="val 28349"/>
              <a:gd name="vf" fmla="val 115470"/>
            </a:avLst>
          </a:prstGeom>
          <a:ln w="12700">
            <a:noFill/>
          </a:ln>
        </p:spPr>
        <p:txBody>
          <a:bodyPr>
            <a:noAutofit/>
          </a:bodyPr>
          <a:lstStyle>
            <a:lvl1pPr marL="0" indent="0" algn="l">
              <a:buFontTx/>
              <a:buNone/>
              <a:defRPr sz="105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en-US" altLang="zh-CN" dirty="0"/>
          </a:p>
        </p:txBody>
      </p:sp>
      <p:sp>
        <p:nvSpPr>
          <p:cNvPr id="31" name="Content Placeholder 47">
            <a:extLst>
              <a:ext uri="{FF2B5EF4-FFF2-40B4-BE49-F238E27FC236}">
                <a16:creationId xmlns:a16="http://schemas.microsoft.com/office/drawing/2014/main" id="{9A7E0EE6-5885-489B-81A9-65DBC0016938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3948599" y="3194928"/>
            <a:ext cx="1465840" cy="1289394"/>
          </a:xfrm>
          <a:prstGeom prst="hexagon">
            <a:avLst>
              <a:gd name="adj" fmla="val 28349"/>
              <a:gd name="vf" fmla="val 115470"/>
            </a:avLst>
          </a:prstGeom>
          <a:ln w="12700">
            <a:noFill/>
          </a:ln>
        </p:spPr>
        <p:txBody>
          <a:bodyPr>
            <a:noAutofit/>
          </a:bodyPr>
          <a:lstStyle>
            <a:lvl1pPr marL="0" indent="0" algn="l">
              <a:buFontTx/>
              <a:buNone/>
              <a:defRPr sz="1050">
                <a:solidFill>
                  <a:schemeClr val="accent6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en-US" altLang="zh-CN" dirty="0"/>
          </a:p>
        </p:txBody>
      </p:sp>
      <p:sp>
        <p:nvSpPr>
          <p:cNvPr id="21" name="Content Placeholder 47" descr="Click icon to add picture">
            <a:extLst>
              <a:ext uri="{FF2B5EF4-FFF2-40B4-BE49-F238E27FC236}">
                <a16:creationId xmlns:a16="http://schemas.microsoft.com/office/drawing/2014/main" id="{B7E46D91-6194-E279-CAE3-425E21FD4A8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96000" y="3093990"/>
            <a:ext cx="3034145" cy="1879791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solidFill>
                  <a:schemeClr val="accent6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4722C9EB-D452-B3DF-5219-160F48DE7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703538"/>
            <a:ext cx="5055698" cy="1325563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E3C8467A-0A34-2A65-92FE-F12F6A3D84A6}"/>
              </a:ext>
            </a:extLst>
          </p:cNvPr>
          <p:cNvSpPr/>
          <p:nvPr userDrawn="1"/>
        </p:nvSpPr>
        <p:spPr>
          <a:xfrm>
            <a:off x="-6538" y="1815084"/>
            <a:ext cx="697438" cy="1266696"/>
          </a:xfrm>
          <a:custGeom>
            <a:avLst/>
            <a:gdLst>
              <a:gd name="connsiteX0" fmla="*/ 0 w 732607"/>
              <a:gd name="connsiteY0" fmla="*/ 0 h 1266696"/>
              <a:gd name="connsiteX1" fmla="*/ 372701 w 732607"/>
              <a:gd name="connsiteY1" fmla="*/ 0 h 1266696"/>
              <a:gd name="connsiteX2" fmla="*/ 732607 w 732607"/>
              <a:gd name="connsiteY2" fmla="*/ 633348 h 1266696"/>
              <a:gd name="connsiteX3" fmla="*/ 372701 w 732607"/>
              <a:gd name="connsiteY3" fmla="*/ 1266696 h 1266696"/>
              <a:gd name="connsiteX4" fmla="*/ 0 w 732607"/>
              <a:gd name="connsiteY4" fmla="*/ 1266696 h 1266696"/>
              <a:gd name="connsiteX0" fmla="*/ 43961 w 732607"/>
              <a:gd name="connsiteY0" fmla="*/ 8793 h 1266696"/>
              <a:gd name="connsiteX1" fmla="*/ 372701 w 732607"/>
              <a:gd name="connsiteY1" fmla="*/ 0 h 1266696"/>
              <a:gd name="connsiteX2" fmla="*/ 732607 w 732607"/>
              <a:gd name="connsiteY2" fmla="*/ 633348 h 1266696"/>
              <a:gd name="connsiteX3" fmla="*/ 372701 w 732607"/>
              <a:gd name="connsiteY3" fmla="*/ 1266696 h 1266696"/>
              <a:gd name="connsiteX4" fmla="*/ 0 w 732607"/>
              <a:gd name="connsiteY4" fmla="*/ 1266696 h 1266696"/>
              <a:gd name="connsiteX5" fmla="*/ 43961 w 732607"/>
              <a:gd name="connsiteY5" fmla="*/ 8793 h 1266696"/>
              <a:gd name="connsiteX0" fmla="*/ 8792 w 697438"/>
              <a:gd name="connsiteY0" fmla="*/ 8793 h 1266696"/>
              <a:gd name="connsiteX1" fmla="*/ 337532 w 697438"/>
              <a:gd name="connsiteY1" fmla="*/ 0 h 1266696"/>
              <a:gd name="connsiteX2" fmla="*/ 697438 w 697438"/>
              <a:gd name="connsiteY2" fmla="*/ 633348 h 1266696"/>
              <a:gd name="connsiteX3" fmla="*/ 337532 w 697438"/>
              <a:gd name="connsiteY3" fmla="*/ 1266696 h 1266696"/>
              <a:gd name="connsiteX4" fmla="*/ 0 w 697438"/>
              <a:gd name="connsiteY4" fmla="*/ 1266696 h 1266696"/>
              <a:gd name="connsiteX5" fmla="*/ 8792 w 697438"/>
              <a:gd name="connsiteY5" fmla="*/ 8793 h 1266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7438" h="1266696">
                <a:moveTo>
                  <a:pt x="8792" y="8793"/>
                </a:moveTo>
                <a:lnTo>
                  <a:pt x="337532" y="0"/>
                </a:lnTo>
                <a:lnTo>
                  <a:pt x="697438" y="633348"/>
                </a:lnTo>
                <a:lnTo>
                  <a:pt x="337532" y="1266696"/>
                </a:lnTo>
                <a:lnTo>
                  <a:pt x="0" y="1266696"/>
                </a:lnTo>
                <a:cubicBezTo>
                  <a:pt x="0" y="844464"/>
                  <a:pt x="8792" y="431025"/>
                  <a:pt x="8792" y="8793"/>
                </a:cubicBezTo>
                <a:close/>
              </a:path>
            </a:pathLst>
          </a:custGeom>
          <a:noFill/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523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095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395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530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408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684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395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565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 /><Relationship Id="rId13" Type="http://schemas.openxmlformats.org/officeDocument/2006/relationships/slideLayout" Target="../slideLayouts/slideLayout24.xml" /><Relationship Id="rId3" Type="http://schemas.openxmlformats.org/officeDocument/2006/relationships/slideLayout" Target="../slideLayouts/slideLayout14.xml" /><Relationship Id="rId7" Type="http://schemas.openxmlformats.org/officeDocument/2006/relationships/slideLayout" Target="../slideLayouts/slideLayout18.xml" /><Relationship Id="rId12" Type="http://schemas.openxmlformats.org/officeDocument/2006/relationships/slideLayout" Target="../slideLayouts/slideLayout23.xml" /><Relationship Id="rId17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16" Type="http://schemas.openxmlformats.org/officeDocument/2006/relationships/slideLayout" Target="../slideLayouts/slideLayout27.xml" /><Relationship Id="rId1" Type="http://schemas.openxmlformats.org/officeDocument/2006/relationships/slideLayout" Target="../slideLayouts/slideLayout12.xml" /><Relationship Id="rId6" Type="http://schemas.openxmlformats.org/officeDocument/2006/relationships/slideLayout" Target="../slideLayouts/slideLayout17.xml" /><Relationship Id="rId11" Type="http://schemas.openxmlformats.org/officeDocument/2006/relationships/slideLayout" Target="../slideLayouts/slideLayout22.xml" /><Relationship Id="rId5" Type="http://schemas.openxmlformats.org/officeDocument/2006/relationships/slideLayout" Target="../slideLayouts/slideLayout16.xml" /><Relationship Id="rId15" Type="http://schemas.openxmlformats.org/officeDocument/2006/relationships/slideLayout" Target="../slideLayouts/slideLayout26.xml" /><Relationship Id="rId10" Type="http://schemas.openxmlformats.org/officeDocument/2006/relationships/slideLayout" Target="../slideLayouts/slideLayout21.xml" /><Relationship Id="rId4" Type="http://schemas.openxmlformats.org/officeDocument/2006/relationships/slideLayout" Target="../slideLayouts/slideLayout15.xml" /><Relationship Id="rId9" Type="http://schemas.openxmlformats.org/officeDocument/2006/relationships/slideLayout" Target="../slideLayouts/slideLayout20.xml" /><Relationship Id="rId14" Type="http://schemas.openxmlformats.org/officeDocument/2006/relationships/slideLayout" Target="../slideLayouts/slideLayout25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43497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7">
            <a:extLst>
              <a:ext uri="{FF2B5EF4-FFF2-40B4-BE49-F238E27FC236}">
                <a16:creationId xmlns:a16="http://schemas.microsoft.com/office/drawing/2014/main" id="{28B6388A-37D2-4382-A7FC-9B9A76BDE8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4169" y="6217920"/>
            <a:ext cx="45859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6"/>
                </a:solidFill>
                <a:latin typeface="+mn-lt"/>
              </a:defRPr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8CB8A3D-9A54-FD7C-F6A5-B33E6C891A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F38A7675-78A2-B642-22AF-B98514C68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76125D-E69D-E2ED-1549-3D67DBD48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" y="621792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6"/>
                </a:solidFill>
                <a:latin typeface="+mn-lt"/>
              </a:defRPr>
            </a:lvl1pPr>
          </a:lstStyle>
          <a:p>
            <a:r>
              <a:rPr lang="en-US" dirty="0"/>
              <a:t>MAPS Dissemination – Way Forward</a:t>
            </a:r>
          </a:p>
        </p:txBody>
      </p:sp>
    </p:spTree>
    <p:extLst>
      <p:ext uri="{BB962C8B-B14F-4D97-AF65-F5344CB8AC3E}">
        <p14:creationId xmlns:p14="http://schemas.microsoft.com/office/powerpoint/2010/main" val="764069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  <p:sldLayoutId id="2147483829" r:id="rId15"/>
    <p:sldLayoutId id="2147483830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32">
          <p15:clr>
            <a:srgbClr val="F26B43"/>
          </p15:clr>
        </p15:guide>
        <p15:guide id="2" pos="3840">
          <p15:clr>
            <a:srgbClr val="F26B43"/>
          </p15:clr>
        </p15:guide>
        <p15:guide id="3" pos="5640">
          <p15:clr>
            <a:srgbClr val="F26B43"/>
          </p15:clr>
        </p15:guide>
        <p15:guide id="4" pos="1656">
          <p15:clr>
            <a:srgbClr val="F26B43"/>
          </p15:clr>
        </p15:guide>
        <p15:guide id="5" pos="520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7.xml" /><Relationship Id="rId6" Type="http://schemas.openxmlformats.org/officeDocument/2006/relationships/image" Target="../media/image7.jpg" /><Relationship Id="rId5" Type="http://schemas.openxmlformats.org/officeDocument/2006/relationships/image" Target="../media/image6.jpg" /><Relationship Id="rId4" Type="http://schemas.openxmlformats.org/officeDocument/2006/relationships/image" Target="../media/image5.jpeg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80569ED-6C60-EA0E-2E94-E3DDFF43C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224" y="3710916"/>
            <a:ext cx="10993549" cy="147501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Procurement and Supply Chain in the AI Age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FCB2AB6-53F2-740D-C955-BA0F20D2A6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27" y="5320907"/>
            <a:ext cx="6750263" cy="59032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Dr. C. Ruswa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Praz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 Ceo</a:t>
            </a:r>
            <a:endParaRPr lang="en-GB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5E5AAD-6FDF-4179-B241-243A00112257}"/>
              </a:ext>
            </a:extLst>
          </p:cNvPr>
          <p:cNvSpPr txBox="1"/>
          <p:nvPr/>
        </p:nvSpPr>
        <p:spPr>
          <a:xfrm>
            <a:off x="375454" y="1534911"/>
            <a:ext cx="84599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1"/>
                </a:solidFill>
              </a:rPr>
              <a:t>AI FOR NATIONAL TRANSFORMATION: ZIMBABWE 2.0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35CBE1-C27B-1E3F-8864-422058480512}"/>
              </a:ext>
            </a:extLst>
          </p:cNvPr>
          <p:cNvSpPr/>
          <p:nvPr/>
        </p:nvSpPr>
        <p:spPr>
          <a:xfrm>
            <a:off x="3810" y="6572251"/>
            <a:ext cx="12188190" cy="13715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FFD5C3-C334-C565-1000-29796BC135A8}"/>
              </a:ext>
            </a:extLst>
          </p:cNvPr>
          <p:cNvSpPr txBox="1"/>
          <p:nvPr/>
        </p:nvSpPr>
        <p:spPr>
          <a:xfrm>
            <a:off x="375454" y="1912598"/>
            <a:ext cx="84599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Leveraging AI for Innovation, Policy, and Inclusive National Development </a:t>
            </a: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E11B8A79-3980-A684-3424-C20EAA6A52EF}"/>
              </a:ext>
            </a:extLst>
          </p:cNvPr>
          <p:cNvSpPr/>
          <p:nvPr/>
        </p:nvSpPr>
        <p:spPr>
          <a:xfrm>
            <a:off x="-4311831" y="2859591"/>
            <a:ext cx="1320935" cy="1138737"/>
          </a:xfrm>
          <a:prstGeom prst="hexagon">
            <a:avLst/>
          </a:prstGeom>
          <a:solidFill>
            <a:schemeClr val="accent2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8C9155B7-B609-EC2F-6B85-8050EFE9A39D}"/>
              </a:ext>
            </a:extLst>
          </p:cNvPr>
          <p:cNvSpPr/>
          <p:nvPr/>
        </p:nvSpPr>
        <p:spPr>
          <a:xfrm>
            <a:off x="12192000" y="6251342"/>
            <a:ext cx="1320935" cy="1138737"/>
          </a:xfrm>
          <a:prstGeom prst="hexagon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4BBC6E69-4D7C-0C11-B3C9-622EE17EBD65}"/>
              </a:ext>
            </a:extLst>
          </p:cNvPr>
          <p:cNvSpPr/>
          <p:nvPr/>
        </p:nvSpPr>
        <p:spPr>
          <a:xfrm>
            <a:off x="-4311831" y="1588217"/>
            <a:ext cx="1320935" cy="1138737"/>
          </a:xfrm>
          <a:prstGeom prst="hexagon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42D8C09B-524A-5931-3D87-38EFE6574248}"/>
              </a:ext>
            </a:extLst>
          </p:cNvPr>
          <p:cNvSpPr/>
          <p:nvPr/>
        </p:nvSpPr>
        <p:spPr>
          <a:xfrm>
            <a:off x="12192000" y="4980735"/>
            <a:ext cx="1320935" cy="1138737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Hexagon 19">
            <a:extLst>
              <a:ext uri="{FF2B5EF4-FFF2-40B4-BE49-F238E27FC236}">
                <a16:creationId xmlns:a16="http://schemas.microsoft.com/office/drawing/2014/main" id="{B62AFF1F-88C6-D90F-161F-C7D9144B9748}"/>
              </a:ext>
            </a:extLst>
          </p:cNvPr>
          <p:cNvSpPr/>
          <p:nvPr/>
        </p:nvSpPr>
        <p:spPr>
          <a:xfrm>
            <a:off x="13373201" y="5626323"/>
            <a:ext cx="1320935" cy="1138737"/>
          </a:xfrm>
          <a:prstGeom prst="hexagon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4717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7289179" cy="702101"/>
          </a:xfrm>
        </p:spPr>
        <p:txBody>
          <a:bodyPr>
            <a:normAutofit/>
          </a:bodyPr>
          <a:lstStyle/>
          <a:p>
            <a:r>
              <a:rPr sz="2400" dirty="0"/>
              <a:t>Transparency, Accountability, and Ethics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1959" y="2180496"/>
            <a:ext cx="10128848" cy="3678303"/>
          </a:xfrm>
        </p:spPr>
        <p:txBody>
          <a:bodyPr>
            <a:normAutofit/>
          </a:bodyPr>
          <a:lstStyle/>
          <a:p>
            <a:r>
              <a:rPr dirty="0"/>
              <a:t>Trustworthy procurement under </a:t>
            </a:r>
            <a:r>
              <a:rPr lang="en-GB" dirty="0"/>
              <a:t>PPDPA</a:t>
            </a:r>
            <a:r>
              <a:rPr lang="en-US" dirty="0"/>
              <a:t> Act</a:t>
            </a:r>
            <a:endParaRPr dirty="0"/>
          </a:p>
          <a:p>
            <a:r>
              <a:rPr dirty="0"/>
              <a:t>Open data dashboards and public accessibility in line with disclosure rules</a:t>
            </a:r>
          </a:p>
          <a:p>
            <a:r>
              <a:rPr dirty="0"/>
              <a:t>Explainable AI and justification for high-stakes awards (tie to </a:t>
            </a:r>
            <a:r>
              <a:rPr lang="en-GB" dirty="0"/>
              <a:t>PPDPA</a:t>
            </a:r>
            <a:r>
              <a:rPr lang="en-US" dirty="0"/>
              <a:t> Act</a:t>
            </a:r>
            <a:r>
              <a:rPr dirty="0"/>
              <a:t> evaluation criteria)</a:t>
            </a:r>
          </a:p>
          <a:p>
            <a:r>
              <a:rPr dirty="0"/>
              <a:t>Anti-corruption controls, auditable AI systems, whistleblower protections</a:t>
            </a:r>
          </a:p>
          <a:p>
            <a:r>
              <a:rPr dirty="0"/>
              <a:t>Inclusive procurement: accessibility and social value (local content, SME participation)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CA8EC4F-7E08-B4F8-ED09-12EF5F6C778B}"/>
              </a:ext>
            </a:extLst>
          </p:cNvPr>
          <p:cNvSpPr/>
          <p:nvPr/>
        </p:nvSpPr>
        <p:spPr>
          <a:xfrm rot="16200000">
            <a:off x="9823511" y="6252355"/>
            <a:ext cx="705884" cy="704228"/>
          </a:xfrm>
          <a:custGeom>
            <a:avLst/>
            <a:gdLst>
              <a:gd name="csX0" fmla="*/ 202883 w 405764"/>
              <a:gd name="csY0" fmla="*/ 274320 h 404812"/>
              <a:gd name="csX1" fmla="*/ 131445 w 405764"/>
              <a:gd name="csY1" fmla="*/ 202883 h 404812"/>
              <a:gd name="csX2" fmla="*/ 202883 w 405764"/>
              <a:gd name="csY2" fmla="*/ 131445 h 404812"/>
              <a:gd name="csX3" fmla="*/ 274320 w 405764"/>
              <a:gd name="csY3" fmla="*/ 202883 h 404812"/>
              <a:gd name="csX4" fmla="*/ 202883 w 405764"/>
              <a:gd name="csY4" fmla="*/ 274320 h 404812"/>
              <a:gd name="csX5" fmla="*/ 363855 w 405764"/>
              <a:gd name="csY5" fmla="*/ 158115 h 404812"/>
              <a:gd name="csX6" fmla="*/ 348615 w 405764"/>
              <a:gd name="csY6" fmla="*/ 120968 h 404812"/>
              <a:gd name="csX7" fmla="*/ 363855 w 405764"/>
              <a:gd name="csY7" fmla="*/ 76200 h 404812"/>
              <a:gd name="csX8" fmla="*/ 329565 w 405764"/>
              <a:gd name="csY8" fmla="*/ 41910 h 404812"/>
              <a:gd name="csX9" fmla="*/ 284798 w 405764"/>
              <a:gd name="csY9" fmla="*/ 57150 h 404812"/>
              <a:gd name="csX10" fmla="*/ 247650 w 405764"/>
              <a:gd name="csY10" fmla="*/ 41910 h 404812"/>
              <a:gd name="csX11" fmla="*/ 226695 w 405764"/>
              <a:gd name="csY11" fmla="*/ 0 h 404812"/>
              <a:gd name="csX12" fmla="*/ 179070 w 405764"/>
              <a:gd name="csY12" fmla="*/ 0 h 404812"/>
              <a:gd name="csX13" fmla="*/ 158115 w 405764"/>
              <a:gd name="csY13" fmla="*/ 41910 h 404812"/>
              <a:gd name="csX14" fmla="*/ 120968 w 405764"/>
              <a:gd name="csY14" fmla="*/ 57150 h 404812"/>
              <a:gd name="csX15" fmla="*/ 76200 w 405764"/>
              <a:gd name="csY15" fmla="*/ 41910 h 404812"/>
              <a:gd name="csX16" fmla="*/ 41910 w 405764"/>
              <a:gd name="csY16" fmla="*/ 76200 h 404812"/>
              <a:gd name="csX17" fmla="*/ 57150 w 405764"/>
              <a:gd name="csY17" fmla="*/ 120968 h 404812"/>
              <a:gd name="csX18" fmla="*/ 41910 w 405764"/>
              <a:gd name="csY18" fmla="*/ 158115 h 404812"/>
              <a:gd name="csX19" fmla="*/ 0 w 405764"/>
              <a:gd name="csY19" fmla="*/ 179070 h 404812"/>
              <a:gd name="csX20" fmla="*/ 0 w 405764"/>
              <a:gd name="csY20" fmla="*/ 226695 h 404812"/>
              <a:gd name="csX21" fmla="*/ 41910 w 405764"/>
              <a:gd name="csY21" fmla="*/ 247650 h 404812"/>
              <a:gd name="csX22" fmla="*/ 57150 w 405764"/>
              <a:gd name="csY22" fmla="*/ 284798 h 404812"/>
              <a:gd name="csX23" fmla="*/ 41910 w 405764"/>
              <a:gd name="csY23" fmla="*/ 329565 h 404812"/>
              <a:gd name="csX24" fmla="*/ 75248 w 405764"/>
              <a:gd name="csY24" fmla="*/ 362903 h 404812"/>
              <a:gd name="csX25" fmla="*/ 120015 w 405764"/>
              <a:gd name="csY25" fmla="*/ 347663 h 404812"/>
              <a:gd name="csX26" fmla="*/ 157163 w 405764"/>
              <a:gd name="csY26" fmla="*/ 362903 h 404812"/>
              <a:gd name="csX27" fmla="*/ 178118 w 405764"/>
              <a:gd name="csY27" fmla="*/ 404813 h 404812"/>
              <a:gd name="csX28" fmla="*/ 225743 w 405764"/>
              <a:gd name="csY28" fmla="*/ 404813 h 404812"/>
              <a:gd name="csX29" fmla="*/ 246698 w 405764"/>
              <a:gd name="csY29" fmla="*/ 362903 h 404812"/>
              <a:gd name="csX30" fmla="*/ 283845 w 405764"/>
              <a:gd name="csY30" fmla="*/ 347663 h 404812"/>
              <a:gd name="csX31" fmla="*/ 328613 w 405764"/>
              <a:gd name="csY31" fmla="*/ 362903 h 404812"/>
              <a:gd name="csX32" fmla="*/ 362903 w 405764"/>
              <a:gd name="csY32" fmla="*/ 329565 h 404812"/>
              <a:gd name="csX33" fmla="*/ 347663 w 405764"/>
              <a:gd name="csY33" fmla="*/ 284798 h 404812"/>
              <a:gd name="csX34" fmla="*/ 363855 w 405764"/>
              <a:gd name="csY34" fmla="*/ 247650 h 404812"/>
              <a:gd name="csX35" fmla="*/ 405765 w 405764"/>
              <a:gd name="csY35" fmla="*/ 226695 h 404812"/>
              <a:gd name="csX36" fmla="*/ 405765 w 405764"/>
              <a:gd name="csY36" fmla="*/ 179070 h 404812"/>
              <a:gd name="csX37" fmla="*/ 363855 w 405764"/>
              <a:gd name="csY37" fmla="*/ 158115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405764" h="404812">
                <a:moveTo>
                  <a:pt x="202883" y="274320"/>
                </a:moveTo>
                <a:cubicBezTo>
                  <a:pt x="162877" y="274320"/>
                  <a:pt x="131445" y="241935"/>
                  <a:pt x="131445" y="202883"/>
                </a:cubicBezTo>
                <a:cubicBezTo>
                  <a:pt x="131445" y="163830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3"/>
                </a:cubicBezTo>
                <a:cubicBezTo>
                  <a:pt x="274320" y="241935"/>
                  <a:pt x="241935" y="274320"/>
                  <a:pt x="202883" y="274320"/>
                </a:cubicBezTo>
                <a:close/>
                <a:moveTo>
                  <a:pt x="363855" y="158115"/>
                </a:moveTo>
                <a:cubicBezTo>
                  <a:pt x="360045" y="144780"/>
                  <a:pt x="355283" y="132398"/>
                  <a:pt x="348615" y="120968"/>
                </a:cubicBez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7" y="50483"/>
                  <a:pt x="260985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3"/>
                  <a:pt x="120968" y="57150"/>
                </a:cubicBezTo>
                <a:lnTo>
                  <a:pt x="76200" y="41910"/>
                </a:lnTo>
                <a:lnTo>
                  <a:pt x="41910" y="76200"/>
                </a:lnTo>
                <a:lnTo>
                  <a:pt x="57150" y="120968"/>
                </a:lnTo>
                <a:cubicBezTo>
                  <a:pt x="50482" y="132398"/>
                  <a:pt x="45720" y="144780"/>
                  <a:pt x="41910" y="158115"/>
                </a:cubicBezTo>
                <a:lnTo>
                  <a:pt x="0" y="179070"/>
                </a:lnTo>
                <a:lnTo>
                  <a:pt x="0" y="226695"/>
                </a:lnTo>
                <a:lnTo>
                  <a:pt x="41910" y="247650"/>
                </a:lnTo>
                <a:cubicBezTo>
                  <a:pt x="45720" y="260985"/>
                  <a:pt x="50482" y="273368"/>
                  <a:pt x="57150" y="284798"/>
                </a:cubicBezTo>
                <a:lnTo>
                  <a:pt x="41910" y="329565"/>
                </a:lnTo>
                <a:lnTo>
                  <a:pt x="75248" y="362903"/>
                </a:lnTo>
                <a:lnTo>
                  <a:pt x="120015" y="347663"/>
                </a:lnTo>
                <a:cubicBezTo>
                  <a:pt x="131445" y="354330"/>
                  <a:pt x="143827" y="359093"/>
                  <a:pt x="157163" y="362903"/>
                </a:cubicBezTo>
                <a:lnTo>
                  <a:pt x="178118" y="404813"/>
                </a:lnTo>
                <a:lnTo>
                  <a:pt x="225743" y="404813"/>
                </a:lnTo>
                <a:lnTo>
                  <a:pt x="246698" y="362903"/>
                </a:lnTo>
                <a:cubicBezTo>
                  <a:pt x="260033" y="359093"/>
                  <a:pt x="272415" y="354330"/>
                  <a:pt x="283845" y="347663"/>
                </a:cubicBezTo>
                <a:lnTo>
                  <a:pt x="328613" y="362903"/>
                </a:lnTo>
                <a:lnTo>
                  <a:pt x="362903" y="329565"/>
                </a:lnTo>
                <a:lnTo>
                  <a:pt x="347663" y="284798"/>
                </a:lnTo>
                <a:cubicBezTo>
                  <a:pt x="354330" y="273368"/>
                  <a:pt x="360045" y="260033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FFBF3B5-270A-B5DD-6030-2D0AC054929B}"/>
              </a:ext>
            </a:extLst>
          </p:cNvPr>
          <p:cNvSpPr/>
          <p:nvPr/>
        </p:nvSpPr>
        <p:spPr>
          <a:xfrm rot="16200000">
            <a:off x="11071725" y="5997545"/>
            <a:ext cx="705886" cy="704228"/>
          </a:xfrm>
          <a:custGeom>
            <a:avLst/>
            <a:gdLst>
              <a:gd name="csX0" fmla="*/ 202883 w 405765"/>
              <a:gd name="csY0" fmla="*/ 274320 h 404812"/>
              <a:gd name="csX1" fmla="*/ 131445 w 405765"/>
              <a:gd name="csY1" fmla="*/ 202882 h 404812"/>
              <a:gd name="csX2" fmla="*/ 202883 w 405765"/>
              <a:gd name="csY2" fmla="*/ 131445 h 404812"/>
              <a:gd name="csX3" fmla="*/ 274320 w 405765"/>
              <a:gd name="csY3" fmla="*/ 202882 h 404812"/>
              <a:gd name="csX4" fmla="*/ 202883 w 405765"/>
              <a:gd name="csY4" fmla="*/ 274320 h 404812"/>
              <a:gd name="csX5" fmla="*/ 202883 w 405765"/>
              <a:gd name="csY5" fmla="*/ 274320 h 404812"/>
              <a:gd name="csX6" fmla="*/ 348615 w 405765"/>
              <a:gd name="csY6" fmla="*/ 120967 h 404812"/>
              <a:gd name="csX7" fmla="*/ 363855 w 405765"/>
              <a:gd name="csY7" fmla="*/ 76200 h 404812"/>
              <a:gd name="csX8" fmla="*/ 329565 w 405765"/>
              <a:gd name="csY8" fmla="*/ 41910 h 404812"/>
              <a:gd name="csX9" fmla="*/ 284798 w 405765"/>
              <a:gd name="csY9" fmla="*/ 57150 h 404812"/>
              <a:gd name="csX10" fmla="*/ 247650 w 405765"/>
              <a:gd name="csY10" fmla="*/ 41910 h 404812"/>
              <a:gd name="csX11" fmla="*/ 226695 w 405765"/>
              <a:gd name="csY11" fmla="*/ 0 h 404812"/>
              <a:gd name="csX12" fmla="*/ 179070 w 405765"/>
              <a:gd name="csY12" fmla="*/ 0 h 404812"/>
              <a:gd name="csX13" fmla="*/ 158115 w 405765"/>
              <a:gd name="csY13" fmla="*/ 41910 h 404812"/>
              <a:gd name="csX14" fmla="*/ 120968 w 405765"/>
              <a:gd name="csY14" fmla="*/ 57150 h 404812"/>
              <a:gd name="csX15" fmla="*/ 76200 w 405765"/>
              <a:gd name="csY15" fmla="*/ 41910 h 404812"/>
              <a:gd name="csX16" fmla="*/ 42863 w 405765"/>
              <a:gd name="csY16" fmla="*/ 75247 h 404812"/>
              <a:gd name="csX17" fmla="*/ 57150 w 405765"/>
              <a:gd name="csY17" fmla="*/ 120015 h 404812"/>
              <a:gd name="csX18" fmla="*/ 41910 w 405765"/>
              <a:gd name="csY18" fmla="*/ 157163 h 404812"/>
              <a:gd name="csX19" fmla="*/ 0 w 405765"/>
              <a:gd name="csY19" fmla="*/ 178117 h 404812"/>
              <a:gd name="csX20" fmla="*/ 0 w 405765"/>
              <a:gd name="csY20" fmla="*/ 225742 h 404812"/>
              <a:gd name="csX21" fmla="*/ 41910 w 405765"/>
              <a:gd name="csY21" fmla="*/ 246698 h 404812"/>
              <a:gd name="csX22" fmla="*/ 57150 w 405765"/>
              <a:gd name="csY22" fmla="*/ 283845 h 404812"/>
              <a:gd name="csX23" fmla="*/ 42863 w 405765"/>
              <a:gd name="csY23" fmla="*/ 328613 h 404812"/>
              <a:gd name="csX24" fmla="*/ 76200 w 405765"/>
              <a:gd name="csY24" fmla="*/ 361950 h 404812"/>
              <a:gd name="csX25" fmla="*/ 120968 w 405765"/>
              <a:gd name="csY25" fmla="*/ 347663 h 404812"/>
              <a:gd name="csX26" fmla="*/ 158115 w 405765"/>
              <a:gd name="csY26" fmla="*/ 362903 h 404812"/>
              <a:gd name="csX27" fmla="*/ 179070 w 405765"/>
              <a:gd name="csY27" fmla="*/ 404813 h 404812"/>
              <a:gd name="csX28" fmla="*/ 226695 w 405765"/>
              <a:gd name="csY28" fmla="*/ 404813 h 404812"/>
              <a:gd name="csX29" fmla="*/ 247650 w 405765"/>
              <a:gd name="csY29" fmla="*/ 362903 h 404812"/>
              <a:gd name="csX30" fmla="*/ 284798 w 405765"/>
              <a:gd name="csY30" fmla="*/ 347663 h 404812"/>
              <a:gd name="csX31" fmla="*/ 329565 w 405765"/>
              <a:gd name="csY31" fmla="*/ 362903 h 404812"/>
              <a:gd name="csX32" fmla="*/ 362903 w 405765"/>
              <a:gd name="csY32" fmla="*/ 328613 h 404812"/>
              <a:gd name="csX33" fmla="*/ 348615 w 405765"/>
              <a:gd name="csY33" fmla="*/ 284798 h 404812"/>
              <a:gd name="csX34" fmla="*/ 363855 w 405765"/>
              <a:gd name="csY34" fmla="*/ 247650 h 404812"/>
              <a:gd name="csX35" fmla="*/ 405765 w 405765"/>
              <a:gd name="csY35" fmla="*/ 226695 h 404812"/>
              <a:gd name="csX36" fmla="*/ 405765 w 405765"/>
              <a:gd name="csY36" fmla="*/ 179070 h 404812"/>
              <a:gd name="csX37" fmla="*/ 363855 w 405765"/>
              <a:gd name="csY37" fmla="*/ 158115 h 404812"/>
              <a:gd name="csX38" fmla="*/ 348615 w 405765"/>
              <a:gd name="csY38" fmla="*/ 120967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</a:cxnLst>
            <a:rect l="l" t="t" r="r" b="b"/>
            <a:pathLst>
              <a:path w="405765" h="404812">
                <a:moveTo>
                  <a:pt x="202883" y="274320"/>
                </a:moveTo>
                <a:cubicBezTo>
                  <a:pt x="162878" y="274320"/>
                  <a:pt x="131445" y="241935"/>
                  <a:pt x="131445" y="202882"/>
                </a:cubicBezTo>
                <a:cubicBezTo>
                  <a:pt x="131445" y="162877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2"/>
                </a:cubicBezTo>
                <a:cubicBezTo>
                  <a:pt x="274320" y="241935"/>
                  <a:pt x="242888" y="274320"/>
                  <a:pt x="202883" y="274320"/>
                </a:cubicBezTo>
                <a:lnTo>
                  <a:pt x="202883" y="274320"/>
                </a:lnTo>
                <a:close/>
                <a:moveTo>
                  <a:pt x="348615" y="120967"/>
                </a:move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8" y="50482"/>
                  <a:pt x="260033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2"/>
                  <a:pt x="120968" y="57150"/>
                </a:cubicBezTo>
                <a:lnTo>
                  <a:pt x="76200" y="41910"/>
                </a:lnTo>
                <a:lnTo>
                  <a:pt x="42863" y="75247"/>
                </a:lnTo>
                <a:lnTo>
                  <a:pt x="57150" y="120015"/>
                </a:lnTo>
                <a:cubicBezTo>
                  <a:pt x="50483" y="131445"/>
                  <a:pt x="45720" y="144780"/>
                  <a:pt x="41910" y="157163"/>
                </a:cubicBezTo>
                <a:lnTo>
                  <a:pt x="0" y="178117"/>
                </a:lnTo>
                <a:lnTo>
                  <a:pt x="0" y="225742"/>
                </a:lnTo>
                <a:lnTo>
                  <a:pt x="41910" y="246698"/>
                </a:lnTo>
                <a:cubicBezTo>
                  <a:pt x="45720" y="260032"/>
                  <a:pt x="50483" y="272415"/>
                  <a:pt x="57150" y="283845"/>
                </a:cubicBezTo>
                <a:lnTo>
                  <a:pt x="42863" y="328613"/>
                </a:lnTo>
                <a:lnTo>
                  <a:pt x="76200" y="361950"/>
                </a:lnTo>
                <a:lnTo>
                  <a:pt x="120968" y="347663"/>
                </a:lnTo>
                <a:cubicBezTo>
                  <a:pt x="132398" y="354330"/>
                  <a:pt x="144780" y="359092"/>
                  <a:pt x="158115" y="362903"/>
                </a:cubicBezTo>
                <a:lnTo>
                  <a:pt x="179070" y="404813"/>
                </a:lnTo>
                <a:lnTo>
                  <a:pt x="226695" y="404813"/>
                </a:lnTo>
                <a:lnTo>
                  <a:pt x="247650" y="362903"/>
                </a:lnTo>
                <a:cubicBezTo>
                  <a:pt x="260985" y="359092"/>
                  <a:pt x="273368" y="354330"/>
                  <a:pt x="284798" y="347663"/>
                </a:cubicBezTo>
                <a:lnTo>
                  <a:pt x="329565" y="362903"/>
                </a:lnTo>
                <a:lnTo>
                  <a:pt x="362903" y="328613"/>
                </a:lnTo>
                <a:lnTo>
                  <a:pt x="348615" y="284798"/>
                </a:lnTo>
                <a:cubicBezTo>
                  <a:pt x="355283" y="273367"/>
                  <a:pt x="360045" y="260985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ubicBezTo>
                  <a:pt x="360045" y="144780"/>
                  <a:pt x="355283" y="132397"/>
                  <a:pt x="348615" y="12096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</p:sp>
      <p:pic>
        <p:nvPicPr>
          <p:cNvPr id="9" name="Graphic 8" descr="Single gear">
            <a:extLst>
              <a:ext uri="{FF2B5EF4-FFF2-40B4-BE49-F238E27FC236}">
                <a16:creationId xmlns:a16="http://schemas.microsoft.com/office/drawing/2014/main" id="{739B8EC0-CF7A-1DFA-4AC5-19208D40D2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>
            <a:off x="9883145" y="5063436"/>
            <a:ext cx="1590728" cy="15907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6946279" cy="1013800"/>
          </a:xfrm>
        </p:spPr>
        <p:txBody>
          <a:bodyPr>
            <a:normAutofit/>
          </a:bodyPr>
          <a:lstStyle/>
          <a:p>
            <a:r>
              <a:rPr sz="2400" dirty="0"/>
              <a:t>Policy, Legal Frameworks, and </a:t>
            </a:r>
            <a:r>
              <a:rPr lang="en-GB" sz="2400" dirty="0"/>
              <a:t>PPDPA</a:t>
            </a:r>
            <a:r>
              <a:rPr lang="en-US" sz="2400" dirty="0"/>
              <a:t> Act</a:t>
            </a:r>
            <a:r>
              <a:rPr sz="2400" dirty="0"/>
              <a:t> Compliance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180496"/>
            <a:ext cx="10086807" cy="3678303"/>
          </a:xfrm>
        </p:spPr>
        <p:txBody>
          <a:bodyPr>
            <a:normAutofit/>
          </a:bodyPr>
          <a:lstStyle/>
          <a:p>
            <a:r>
              <a:rPr dirty="0"/>
              <a:t>Regulatory backbone for AI-enabled procurement in Zimbabwe</a:t>
            </a:r>
          </a:p>
          <a:p>
            <a:r>
              <a:rPr lang="en-GB" dirty="0"/>
              <a:t>PPDPA</a:t>
            </a:r>
            <a:r>
              <a:rPr dirty="0"/>
              <a:t> Act provisions relevant to AI-enabled workflows</a:t>
            </a:r>
          </a:p>
          <a:p>
            <a:r>
              <a:rPr dirty="0"/>
              <a:t>Data sharing, interoperability, vendor compliance standards per Zimbabwean policy</a:t>
            </a:r>
          </a:p>
          <a:p>
            <a:r>
              <a:rPr dirty="0"/>
              <a:t>Cross-border considerations within SADC context (sanctions, export controls, data localization)</a:t>
            </a:r>
          </a:p>
          <a:p>
            <a:r>
              <a:rPr dirty="0"/>
              <a:t>Ethics guidelines for public procurement and disposal (assets)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AED41DB-3C8A-991E-1906-8199CCC4B0A3}"/>
              </a:ext>
            </a:extLst>
          </p:cNvPr>
          <p:cNvSpPr/>
          <p:nvPr/>
        </p:nvSpPr>
        <p:spPr>
          <a:xfrm>
            <a:off x="9883145" y="6262294"/>
            <a:ext cx="705884" cy="704228"/>
          </a:xfrm>
          <a:custGeom>
            <a:avLst/>
            <a:gdLst>
              <a:gd name="csX0" fmla="*/ 202883 w 405764"/>
              <a:gd name="csY0" fmla="*/ 274320 h 404812"/>
              <a:gd name="csX1" fmla="*/ 131445 w 405764"/>
              <a:gd name="csY1" fmla="*/ 202883 h 404812"/>
              <a:gd name="csX2" fmla="*/ 202883 w 405764"/>
              <a:gd name="csY2" fmla="*/ 131445 h 404812"/>
              <a:gd name="csX3" fmla="*/ 274320 w 405764"/>
              <a:gd name="csY3" fmla="*/ 202883 h 404812"/>
              <a:gd name="csX4" fmla="*/ 202883 w 405764"/>
              <a:gd name="csY4" fmla="*/ 274320 h 404812"/>
              <a:gd name="csX5" fmla="*/ 363855 w 405764"/>
              <a:gd name="csY5" fmla="*/ 158115 h 404812"/>
              <a:gd name="csX6" fmla="*/ 348615 w 405764"/>
              <a:gd name="csY6" fmla="*/ 120968 h 404812"/>
              <a:gd name="csX7" fmla="*/ 363855 w 405764"/>
              <a:gd name="csY7" fmla="*/ 76200 h 404812"/>
              <a:gd name="csX8" fmla="*/ 329565 w 405764"/>
              <a:gd name="csY8" fmla="*/ 41910 h 404812"/>
              <a:gd name="csX9" fmla="*/ 284798 w 405764"/>
              <a:gd name="csY9" fmla="*/ 57150 h 404812"/>
              <a:gd name="csX10" fmla="*/ 247650 w 405764"/>
              <a:gd name="csY10" fmla="*/ 41910 h 404812"/>
              <a:gd name="csX11" fmla="*/ 226695 w 405764"/>
              <a:gd name="csY11" fmla="*/ 0 h 404812"/>
              <a:gd name="csX12" fmla="*/ 179070 w 405764"/>
              <a:gd name="csY12" fmla="*/ 0 h 404812"/>
              <a:gd name="csX13" fmla="*/ 158115 w 405764"/>
              <a:gd name="csY13" fmla="*/ 41910 h 404812"/>
              <a:gd name="csX14" fmla="*/ 120968 w 405764"/>
              <a:gd name="csY14" fmla="*/ 57150 h 404812"/>
              <a:gd name="csX15" fmla="*/ 76200 w 405764"/>
              <a:gd name="csY15" fmla="*/ 41910 h 404812"/>
              <a:gd name="csX16" fmla="*/ 41910 w 405764"/>
              <a:gd name="csY16" fmla="*/ 76200 h 404812"/>
              <a:gd name="csX17" fmla="*/ 57150 w 405764"/>
              <a:gd name="csY17" fmla="*/ 120968 h 404812"/>
              <a:gd name="csX18" fmla="*/ 41910 w 405764"/>
              <a:gd name="csY18" fmla="*/ 158115 h 404812"/>
              <a:gd name="csX19" fmla="*/ 0 w 405764"/>
              <a:gd name="csY19" fmla="*/ 179070 h 404812"/>
              <a:gd name="csX20" fmla="*/ 0 w 405764"/>
              <a:gd name="csY20" fmla="*/ 226695 h 404812"/>
              <a:gd name="csX21" fmla="*/ 41910 w 405764"/>
              <a:gd name="csY21" fmla="*/ 247650 h 404812"/>
              <a:gd name="csX22" fmla="*/ 57150 w 405764"/>
              <a:gd name="csY22" fmla="*/ 284798 h 404812"/>
              <a:gd name="csX23" fmla="*/ 41910 w 405764"/>
              <a:gd name="csY23" fmla="*/ 329565 h 404812"/>
              <a:gd name="csX24" fmla="*/ 75248 w 405764"/>
              <a:gd name="csY24" fmla="*/ 362903 h 404812"/>
              <a:gd name="csX25" fmla="*/ 120015 w 405764"/>
              <a:gd name="csY25" fmla="*/ 347663 h 404812"/>
              <a:gd name="csX26" fmla="*/ 157163 w 405764"/>
              <a:gd name="csY26" fmla="*/ 362903 h 404812"/>
              <a:gd name="csX27" fmla="*/ 178118 w 405764"/>
              <a:gd name="csY27" fmla="*/ 404813 h 404812"/>
              <a:gd name="csX28" fmla="*/ 225743 w 405764"/>
              <a:gd name="csY28" fmla="*/ 404813 h 404812"/>
              <a:gd name="csX29" fmla="*/ 246698 w 405764"/>
              <a:gd name="csY29" fmla="*/ 362903 h 404812"/>
              <a:gd name="csX30" fmla="*/ 283845 w 405764"/>
              <a:gd name="csY30" fmla="*/ 347663 h 404812"/>
              <a:gd name="csX31" fmla="*/ 328613 w 405764"/>
              <a:gd name="csY31" fmla="*/ 362903 h 404812"/>
              <a:gd name="csX32" fmla="*/ 362903 w 405764"/>
              <a:gd name="csY32" fmla="*/ 329565 h 404812"/>
              <a:gd name="csX33" fmla="*/ 347663 w 405764"/>
              <a:gd name="csY33" fmla="*/ 284798 h 404812"/>
              <a:gd name="csX34" fmla="*/ 363855 w 405764"/>
              <a:gd name="csY34" fmla="*/ 247650 h 404812"/>
              <a:gd name="csX35" fmla="*/ 405765 w 405764"/>
              <a:gd name="csY35" fmla="*/ 226695 h 404812"/>
              <a:gd name="csX36" fmla="*/ 405765 w 405764"/>
              <a:gd name="csY36" fmla="*/ 179070 h 404812"/>
              <a:gd name="csX37" fmla="*/ 363855 w 405764"/>
              <a:gd name="csY37" fmla="*/ 158115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405764" h="404812">
                <a:moveTo>
                  <a:pt x="202883" y="274320"/>
                </a:moveTo>
                <a:cubicBezTo>
                  <a:pt x="162877" y="274320"/>
                  <a:pt x="131445" y="241935"/>
                  <a:pt x="131445" y="202883"/>
                </a:cubicBezTo>
                <a:cubicBezTo>
                  <a:pt x="131445" y="163830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3"/>
                </a:cubicBezTo>
                <a:cubicBezTo>
                  <a:pt x="274320" y="241935"/>
                  <a:pt x="241935" y="274320"/>
                  <a:pt x="202883" y="274320"/>
                </a:cubicBezTo>
                <a:close/>
                <a:moveTo>
                  <a:pt x="363855" y="158115"/>
                </a:moveTo>
                <a:cubicBezTo>
                  <a:pt x="360045" y="144780"/>
                  <a:pt x="355283" y="132398"/>
                  <a:pt x="348615" y="120968"/>
                </a:cubicBez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7" y="50483"/>
                  <a:pt x="260985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3"/>
                  <a:pt x="120968" y="57150"/>
                </a:cubicBezTo>
                <a:lnTo>
                  <a:pt x="76200" y="41910"/>
                </a:lnTo>
                <a:lnTo>
                  <a:pt x="41910" y="76200"/>
                </a:lnTo>
                <a:lnTo>
                  <a:pt x="57150" y="120968"/>
                </a:lnTo>
                <a:cubicBezTo>
                  <a:pt x="50482" y="132398"/>
                  <a:pt x="45720" y="144780"/>
                  <a:pt x="41910" y="158115"/>
                </a:cubicBezTo>
                <a:lnTo>
                  <a:pt x="0" y="179070"/>
                </a:lnTo>
                <a:lnTo>
                  <a:pt x="0" y="226695"/>
                </a:lnTo>
                <a:lnTo>
                  <a:pt x="41910" y="247650"/>
                </a:lnTo>
                <a:cubicBezTo>
                  <a:pt x="45720" y="260985"/>
                  <a:pt x="50482" y="273368"/>
                  <a:pt x="57150" y="284798"/>
                </a:cubicBezTo>
                <a:lnTo>
                  <a:pt x="41910" y="329565"/>
                </a:lnTo>
                <a:lnTo>
                  <a:pt x="75248" y="362903"/>
                </a:lnTo>
                <a:lnTo>
                  <a:pt x="120015" y="347663"/>
                </a:lnTo>
                <a:cubicBezTo>
                  <a:pt x="131445" y="354330"/>
                  <a:pt x="143827" y="359093"/>
                  <a:pt x="157163" y="362903"/>
                </a:cubicBezTo>
                <a:lnTo>
                  <a:pt x="178118" y="404813"/>
                </a:lnTo>
                <a:lnTo>
                  <a:pt x="225743" y="404813"/>
                </a:lnTo>
                <a:lnTo>
                  <a:pt x="246698" y="362903"/>
                </a:lnTo>
                <a:cubicBezTo>
                  <a:pt x="260033" y="359093"/>
                  <a:pt x="272415" y="354330"/>
                  <a:pt x="283845" y="347663"/>
                </a:cubicBezTo>
                <a:lnTo>
                  <a:pt x="328613" y="362903"/>
                </a:lnTo>
                <a:lnTo>
                  <a:pt x="362903" y="329565"/>
                </a:lnTo>
                <a:lnTo>
                  <a:pt x="347663" y="284798"/>
                </a:lnTo>
                <a:cubicBezTo>
                  <a:pt x="354330" y="273368"/>
                  <a:pt x="360045" y="260033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C5DCD22-7D98-7C20-71F8-6B26F743E24A}"/>
              </a:ext>
            </a:extLst>
          </p:cNvPr>
          <p:cNvSpPr/>
          <p:nvPr/>
        </p:nvSpPr>
        <p:spPr>
          <a:xfrm>
            <a:off x="11071725" y="5997545"/>
            <a:ext cx="705886" cy="704228"/>
          </a:xfrm>
          <a:custGeom>
            <a:avLst/>
            <a:gdLst>
              <a:gd name="csX0" fmla="*/ 202883 w 405765"/>
              <a:gd name="csY0" fmla="*/ 274320 h 404812"/>
              <a:gd name="csX1" fmla="*/ 131445 w 405765"/>
              <a:gd name="csY1" fmla="*/ 202882 h 404812"/>
              <a:gd name="csX2" fmla="*/ 202883 w 405765"/>
              <a:gd name="csY2" fmla="*/ 131445 h 404812"/>
              <a:gd name="csX3" fmla="*/ 274320 w 405765"/>
              <a:gd name="csY3" fmla="*/ 202882 h 404812"/>
              <a:gd name="csX4" fmla="*/ 202883 w 405765"/>
              <a:gd name="csY4" fmla="*/ 274320 h 404812"/>
              <a:gd name="csX5" fmla="*/ 202883 w 405765"/>
              <a:gd name="csY5" fmla="*/ 274320 h 404812"/>
              <a:gd name="csX6" fmla="*/ 348615 w 405765"/>
              <a:gd name="csY6" fmla="*/ 120967 h 404812"/>
              <a:gd name="csX7" fmla="*/ 363855 w 405765"/>
              <a:gd name="csY7" fmla="*/ 76200 h 404812"/>
              <a:gd name="csX8" fmla="*/ 329565 w 405765"/>
              <a:gd name="csY8" fmla="*/ 41910 h 404812"/>
              <a:gd name="csX9" fmla="*/ 284798 w 405765"/>
              <a:gd name="csY9" fmla="*/ 57150 h 404812"/>
              <a:gd name="csX10" fmla="*/ 247650 w 405765"/>
              <a:gd name="csY10" fmla="*/ 41910 h 404812"/>
              <a:gd name="csX11" fmla="*/ 226695 w 405765"/>
              <a:gd name="csY11" fmla="*/ 0 h 404812"/>
              <a:gd name="csX12" fmla="*/ 179070 w 405765"/>
              <a:gd name="csY12" fmla="*/ 0 h 404812"/>
              <a:gd name="csX13" fmla="*/ 158115 w 405765"/>
              <a:gd name="csY13" fmla="*/ 41910 h 404812"/>
              <a:gd name="csX14" fmla="*/ 120968 w 405765"/>
              <a:gd name="csY14" fmla="*/ 57150 h 404812"/>
              <a:gd name="csX15" fmla="*/ 76200 w 405765"/>
              <a:gd name="csY15" fmla="*/ 41910 h 404812"/>
              <a:gd name="csX16" fmla="*/ 42863 w 405765"/>
              <a:gd name="csY16" fmla="*/ 75247 h 404812"/>
              <a:gd name="csX17" fmla="*/ 57150 w 405765"/>
              <a:gd name="csY17" fmla="*/ 120015 h 404812"/>
              <a:gd name="csX18" fmla="*/ 41910 w 405765"/>
              <a:gd name="csY18" fmla="*/ 157163 h 404812"/>
              <a:gd name="csX19" fmla="*/ 0 w 405765"/>
              <a:gd name="csY19" fmla="*/ 178117 h 404812"/>
              <a:gd name="csX20" fmla="*/ 0 w 405765"/>
              <a:gd name="csY20" fmla="*/ 225742 h 404812"/>
              <a:gd name="csX21" fmla="*/ 41910 w 405765"/>
              <a:gd name="csY21" fmla="*/ 246698 h 404812"/>
              <a:gd name="csX22" fmla="*/ 57150 w 405765"/>
              <a:gd name="csY22" fmla="*/ 283845 h 404812"/>
              <a:gd name="csX23" fmla="*/ 42863 w 405765"/>
              <a:gd name="csY23" fmla="*/ 328613 h 404812"/>
              <a:gd name="csX24" fmla="*/ 76200 w 405765"/>
              <a:gd name="csY24" fmla="*/ 361950 h 404812"/>
              <a:gd name="csX25" fmla="*/ 120968 w 405765"/>
              <a:gd name="csY25" fmla="*/ 347663 h 404812"/>
              <a:gd name="csX26" fmla="*/ 158115 w 405765"/>
              <a:gd name="csY26" fmla="*/ 362903 h 404812"/>
              <a:gd name="csX27" fmla="*/ 179070 w 405765"/>
              <a:gd name="csY27" fmla="*/ 404813 h 404812"/>
              <a:gd name="csX28" fmla="*/ 226695 w 405765"/>
              <a:gd name="csY28" fmla="*/ 404813 h 404812"/>
              <a:gd name="csX29" fmla="*/ 247650 w 405765"/>
              <a:gd name="csY29" fmla="*/ 362903 h 404812"/>
              <a:gd name="csX30" fmla="*/ 284798 w 405765"/>
              <a:gd name="csY30" fmla="*/ 347663 h 404812"/>
              <a:gd name="csX31" fmla="*/ 329565 w 405765"/>
              <a:gd name="csY31" fmla="*/ 362903 h 404812"/>
              <a:gd name="csX32" fmla="*/ 362903 w 405765"/>
              <a:gd name="csY32" fmla="*/ 328613 h 404812"/>
              <a:gd name="csX33" fmla="*/ 348615 w 405765"/>
              <a:gd name="csY33" fmla="*/ 284798 h 404812"/>
              <a:gd name="csX34" fmla="*/ 363855 w 405765"/>
              <a:gd name="csY34" fmla="*/ 247650 h 404812"/>
              <a:gd name="csX35" fmla="*/ 405765 w 405765"/>
              <a:gd name="csY35" fmla="*/ 226695 h 404812"/>
              <a:gd name="csX36" fmla="*/ 405765 w 405765"/>
              <a:gd name="csY36" fmla="*/ 179070 h 404812"/>
              <a:gd name="csX37" fmla="*/ 363855 w 405765"/>
              <a:gd name="csY37" fmla="*/ 158115 h 404812"/>
              <a:gd name="csX38" fmla="*/ 348615 w 405765"/>
              <a:gd name="csY38" fmla="*/ 120967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</a:cxnLst>
            <a:rect l="l" t="t" r="r" b="b"/>
            <a:pathLst>
              <a:path w="405765" h="404812">
                <a:moveTo>
                  <a:pt x="202883" y="274320"/>
                </a:moveTo>
                <a:cubicBezTo>
                  <a:pt x="162878" y="274320"/>
                  <a:pt x="131445" y="241935"/>
                  <a:pt x="131445" y="202882"/>
                </a:cubicBezTo>
                <a:cubicBezTo>
                  <a:pt x="131445" y="162877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2"/>
                </a:cubicBezTo>
                <a:cubicBezTo>
                  <a:pt x="274320" y="241935"/>
                  <a:pt x="242888" y="274320"/>
                  <a:pt x="202883" y="274320"/>
                </a:cubicBezTo>
                <a:lnTo>
                  <a:pt x="202883" y="274320"/>
                </a:lnTo>
                <a:close/>
                <a:moveTo>
                  <a:pt x="348615" y="120967"/>
                </a:move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8" y="50482"/>
                  <a:pt x="260033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2"/>
                  <a:pt x="120968" y="57150"/>
                </a:cubicBezTo>
                <a:lnTo>
                  <a:pt x="76200" y="41910"/>
                </a:lnTo>
                <a:lnTo>
                  <a:pt x="42863" y="75247"/>
                </a:lnTo>
                <a:lnTo>
                  <a:pt x="57150" y="120015"/>
                </a:lnTo>
                <a:cubicBezTo>
                  <a:pt x="50483" y="131445"/>
                  <a:pt x="45720" y="144780"/>
                  <a:pt x="41910" y="157163"/>
                </a:cubicBezTo>
                <a:lnTo>
                  <a:pt x="0" y="178117"/>
                </a:lnTo>
                <a:lnTo>
                  <a:pt x="0" y="225742"/>
                </a:lnTo>
                <a:lnTo>
                  <a:pt x="41910" y="246698"/>
                </a:lnTo>
                <a:cubicBezTo>
                  <a:pt x="45720" y="260032"/>
                  <a:pt x="50483" y="272415"/>
                  <a:pt x="57150" y="283845"/>
                </a:cubicBezTo>
                <a:lnTo>
                  <a:pt x="42863" y="328613"/>
                </a:lnTo>
                <a:lnTo>
                  <a:pt x="76200" y="361950"/>
                </a:lnTo>
                <a:lnTo>
                  <a:pt x="120968" y="347663"/>
                </a:lnTo>
                <a:cubicBezTo>
                  <a:pt x="132398" y="354330"/>
                  <a:pt x="144780" y="359092"/>
                  <a:pt x="158115" y="362903"/>
                </a:cubicBezTo>
                <a:lnTo>
                  <a:pt x="179070" y="404813"/>
                </a:lnTo>
                <a:lnTo>
                  <a:pt x="226695" y="404813"/>
                </a:lnTo>
                <a:lnTo>
                  <a:pt x="247650" y="362903"/>
                </a:lnTo>
                <a:cubicBezTo>
                  <a:pt x="260985" y="359092"/>
                  <a:pt x="273368" y="354330"/>
                  <a:pt x="284798" y="347663"/>
                </a:cubicBezTo>
                <a:lnTo>
                  <a:pt x="329565" y="362903"/>
                </a:lnTo>
                <a:lnTo>
                  <a:pt x="362903" y="328613"/>
                </a:lnTo>
                <a:lnTo>
                  <a:pt x="348615" y="284798"/>
                </a:lnTo>
                <a:cubicBezTo>
                  <a:pt x="355283" y="273367"/>
                  <a:pt x="360045" y="260985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ubicBezTo>
                  <a:pt x="360045" y="144780"/>
                  <a:pt x="355283" y="132397"/>
                  <a:pt x="348615" y="12096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sp>
      <p:pic>
        <p:nvPicPr>
          <p:cNvPr id="9" name="Graphic 8" descr="Single gear">
            <a:extLst>
              <a:ext uri="{FF2B5EF4-FFF2-40B4-BE49-F238E27FC236}">
                <a16:creationId xmlns:a16="http://schemas.microsoft.com/office/drawing/2014/main" id="{1517D7F4-DE25-68EF-1171-0D63DDE75F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83145" y="5063436"/>
            <a:ext cx="1590728" cy="159072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1" y="702156"/>
            <a:ext cx="8236237" cy="669444"/>
          </a:xfrm>
        </p:spPr>
        <p:txBody>
          <a:bodyPr>
            <a:normAutofit/>
          </a:bodyPr>
          <a:lstStyle/>
          <a:p>
            <a:r>
              <a:rPr sz="2400" dirty="0"/>
              <a:t>Change Management and Capability Building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0938" y="2180496"/>
            <a:ext cx="10149869" cy="3678303"/>
          </a:xfrm>
        </p:spPr>
        <p:txBody>
          <a:bodyPr>
            <a:normAutofit/>
          </a:bodyPr>
          <a:lstStyle/>
          <a:p>
            <a:r>
              <a:rPr dirty="0"/>
              <a:t>People and processes within </a:t>
            </a:r>
            <a:r>
              <a:rPr lang="en-GB" dirty="0"/>
              <a:t>PPDPA</a:t>
            </a:r>
            <a:r>
              <a:rPr lang="en-US" dirty="0"/>
              <a:t> Act</a:t>
            </a:r>
            <a:r>
              <a:rPr dirty="0"/>
              <a:t> context</a:t>
            </a:r>
          </a:p>
          <a:p>
            <a:r>
              <a:rPr dirty="0"/>
              <a:t>Upskilling public buyers: data literacy, AI ethics, contract and bid design under </a:t>
            </a:r>
            <a:r>
              <a:rPr lang="en-GB" dirty="0"/>
              <a:t>PPDPA</a:t>
            </a:r>
            <a:r>
              <a:rPr lang="en-US" dirty="0"/>
              <a:t> Act</a:t>
            </a:r>
            <a:endParaRPr dirty="0"/>
          </a:p>
          <a:p>
            <a:r>
              <a:rPr dirty="0"/>
              <a:t>Pilot projects, rapid iterations, scaling with governance gates</a:t>
            </a:r>
          </a:p>
          <a:p>
            <a:r>
              <a:rPr dirty="0"/>
              <a:t>Collaboration across government, industry, and academia</a:t>
            </a:r>
          </a:p>
          <a:p>
            <a:r>
              <a:rPr dirty="0"/>
              <a:t>Metrics: efficiency, transparency, vendor participation, public value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5F5208C-539B-4BE7-B176-8AFF63690BCD}"/>
              </a:ext>
            </a:extLst>
          </p:cNvPr>
          <p:cNvSpPr/>
          <p:nvPr/>
        </p:nvSpPr>
        <p:spPr>
          <a:xfrm rot="16200000">
            <a:off x="9823511" y="6252355"/>
            <a:ext cx="705884" cy="704228"/>
          </a:xfrm>
          <a:custGeom>
            <a:avLst/>
            <a:gdLst>
              <a:gd name="csX0" fmla="*/ 202883 w 405764"/>
              <a:gd name="csY0" fmla="*/ 274320 h 404812"/>
              <a:gd name="csX1" fmla="*/ 131445 w 405764"/>
              <a:gd name="csY1" fmla="*/ 202883 h 404812"/>
              <a:gd name="csX2" fmla="*/ 202883 w 405764"/>
              <a:gd name="csY2" fmla="*/ 131445 h 404812"/>
              <a:gd name="csX3" fmla="*/ 274320 w 405764"/>
              <a:gd name="csY3" fmla="*/ 202883 h 404812"/>
              <a:gd name="csX4" fmla="*/ 202883 w 405764"/>
              <a:gd name="csY4" fmla="*/ 274320 h 404812"/>
              <a:gd name="csX5" fmla="*/ 363855 w 405764"/>
              <a:gd name="csY5" fmla="*/ 158115 h 404812"/>
              <a:gd name="csX6" fmla="*/ 348615 w 405764"/>
              <a:gd name="csY6" fmla="*/ 120968 h 404812"/>
              <a:gd name="csX7" fmla="*/ 363855 w 405764"/>
              <a:gd name="csY7" fmla="*/ 76200 h 404812"/>
              <a:gd name="csX8" fmla="*/ 329565 w 405764"/>
              <a:gd name="csY8" fmla="*/ 41910 h 404812"/>
              <a:gd name="csX9" fmla="*/ 284798 w 405764"/>
              <a:gd name="csY9" fmla="*/ 57150 h 404812"/>
              <a:gd name="csX10" fmla="*/ 247650 w 405764"/>
              <a:gd name="csY10" fmla="*/ 41910 h 404812"/>
              <a:gd name="csX11" fmla="*/ 226695 w 405764"/>
              <a:gd name="csY11" fmla="*/ 0 h 404812"/>
              <a:gd name="csX12" fmla="*/ 179070 w 405764"/>
              <a:gd name="csY12" fmla="*/ 0 h 404812"/>
              <a:gd name="csX13" fmla="*/ 158115 w 405764"/>
              <a:gd name="csY13" fmla="*/ 41910 h 404812"/>
              <a:gd name="csX14" fmla="*/ 120968 w 405764"/>
              <a:gd name="csY14" fmla="*/ 57150 h 404812"/>
              <a:gd name="csX15" fmla="*/ 76200 w 405764"/>
              <a:gd name="csY15" fmla="*/ 41910 h 404812"/>
              <a:gd name="csX16" fmla="*/ 41910 w 405764"/>
              <a:gd name="csY16" fmla="*/ 76200 h 404812"/>
              <a:gd name="csX17" fmla="*/ 57150 w 405764"/>
              <a:gd name="csY17" fmla="*/ 120968 h 404812"/>
              <a:gd name="csX18" fmla="*/ 41910 w 405764"/>
              <a:gd name="csY18" fmla="*/ 158115 h 404812"/>
              <a:gd name="csX19" fmla="*/ 0 w 405764"/>
              <a:gd name="csY19" fmla="*/ 179070 h 404812"/>
              <a:gd name="csX20" fmla="*/ 0 w 405764"/>
              <a:gd name="csY20" fmla="*/ 226695 h 404812"/>
              <a:gd name="csX21" fmla="*/ 41910 w 405764"/>
              <a:gd name="csY21" fmla="*/ 247650 h 404812"/>
              <a:gd name="csX22" fmla="*/ 57150 w 405764"/>
              <a:gd name="csY22" fmla="*/ 284798 h 404812"/>
              <a:gd name="csX23" fmla="*/ 41910 w 405764"/>
              <a:gd name="csY23" fmla="*/ 329565 h 404812"/>
              <a:gd name="csX24" fmla="*/ 75248 w 405764"/>
              <a:gd name="csY24" fmla="*/ 362903 h 404812"/>
              <a:gd name="csX25" fmla="*/ 120015 w 405764"/>
              <a:gd name="csY25" fmla="*/ 347663 h 404812"/>
              <a:gd name="csX26" fmla="*/ 157163 w 405764"/>
              <a:gd name="csY26" fmla="*/ 362903 h 404812"/>
              <a:gd name="csX27" fmla="*/ 178118 w 405764"/>
              <a:gd name="csY27" fmla="*/ 404813 h 404812"/>
              <a:gd name="csX28" fmla="*/ 225743 w 405764"/>
              <a:gd name="csY28" fmla="*/ 404813 h 404812"/>
              <a:gd name="csX29" fmla="*/ 246698 w 405764"/>
              <a:gd name="csY29" fmla="*/ 362903 h 404812"/>
              <a:gd name="csX30" fmla="*/ 283845 w 405764"/>
              <a:gd name="csY30" fmla="*/ 347663 h 404812"/>
              <a:gd name="csX31" fmla="*/ 328613 w 405764"/>
              <a:gd name="csY31" fmla="*/ 362903 h 404812"/>
              <a:gd name="csX32" fmla="*/ 362903 w 405764"/>
              <a:gd name="csY32" fmla="*/ 329565 h 404812"/>
              <a:gd name="csX33" fmla="*/ 347663 w 405764"/>
              <a:gd name="csY33" fmla="*/ 284798 h 404812"/>
              <a:gd name="csX34" fmla="*/ 363855 w 405764"/>
              <a:gd name="csY34" fmla="*/ 247650 h 404812"/>
              <a:gd name="csX35" fmla="*/ 405765 w 405764"/>
              <a:gd name="csY35" fmla="*/ 226695 h 404812"/>
              <a:gd name="csX36" fmla="*/ 405765 w 405764"/>
              <a:gd name="csY36" fmla="*/ 179070 h 404812"/>
              <a:gd name="csX37" fmla="*/ 363855 w 405764"/>
              <a:gd name="csY37" fmla="*/ 158115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405764" h="404812">
                <a:moveTo>
                  <a:pt x="202883" y="274320"/>
                </a:moveTo>
                <a:cubicBezTo>
                  <a:pt x="162877" y="274320"/>
                  <a:pt x="131445" y="241935"/>
                  <a:pt x="131445" y="202883"/>
                </a:cubicBezTo>
                <a:cubicBezTo>
                  <a:pt x="131445" y="163830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3"/>
                </a:cubicBezTo>
                <a:cubicBezTo>
                  <a:pt x="274320" y="241935"/>
                  <a:pt x="241935" y="274320"/>
                  <a:pt x="202883" y="274320"/>
                </a:cubicBezTo>
                <a:close/>
                <a:moveTo>
                  <a:pt x="363855" y="158115"/>
                </a:moveTo>
                <a:cubicBezTo>
                  <a:pt x="360045" y="144780"/>
                  <a:pt x="355283" y="132398"/>
                  <a:pt x="348615" y="120968"/>
                </a:cubicBez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7" y="50483"/>
                  <a:pt x="260985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3"/>
                  <a:pt x="120968" y="57150"/>
                </a:cubicBezTo>
                <a:lnTo>
                  <a:pt x="76200" y="41910"/>
                </a:lnTo>
                <a:lnTo>
                  <a:pt x="41910" y="76200"/>
                </a:lnTo>
                <a:lnTo>
                  <a:pt x="57150" y="120968"/>
                </a:lnTo>
                <a:cubicBezTo>
                  <a:pt x="50482" y="132398"/>
                  <a:pt x="45720" y="144780"/>
                  <a:pt x="41910" y="158115"/>
                </a:cubicBezTo>
                <a:lnTo>
                  <a:pt x="0" y="179070"/>
                </a:lnTo>
                <a:lnTo>
                  <a:pt x="0" y="226695"/>
                </a:lnTo>
                <a:lnTo>
                  <a:pt x="41910" y="247650"/>
                </a:lnTo>
                <a:cubicBezTo>
                  <a:pt x="45720" y="260985"/>
                  <a:pt x="50482" y="273368"/>
                  <a:pt x="57150" y="284798"/>
                </a:cubicBezTo>
                <a:lnTo>
                  <a:pt x="41910" y="329565"/>
                </a:lnTo>
                <a:lnTo>
                  <a:pt x="75248" y="362903"/>
                </a:lnTo>
                <a:lnTo>
                  <a:pt x="120015" y="347663"/>
                </a:lnTo>
                <a:cubicBezTo>
                  <a:pt x="131445" y="354330"/>
                  <a:pt x="143827" y="359093"/>
                  <a:pt x="157163" y="362903"/>
                </a:cubicBezTo>
                <a:lnTo>
                  <a:pt x="178118" y="404813"/>
                </a:lnTo>
                <a:lnTo>
                  <a:pt x="225743" y="404813"/>
                </a:lnTo>
                <a:lnTo>
                  <a:pt x="246698" y="362903"/>
                </a:lnTo>
                <a:cubicBezTo>
                  <a:pt x="260033" y="359093"/>
                  <a:pt x="272415" y="354330"/>
                  <a:pt x="283845" y="347663"/>
                </a:cubicBezTo>
                <a:lnTo>
                  <a:pt x="328613" y="362903"/>
                </a:lnTo>
                <a:lnTo>
                  <a:pt x="362903" y="329565"/>
                </a:lnTo>
                <a:lnTo>
                  <a:pt x="347663" y="284798"/>
                </a:lnTo>
                <a:cubicBezTo>
                  <a:pt x="354330" y="273368"/>
                  <a:pt x="360045" y="260033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AC1D68B-52D6-DD1A-D72C-8F46F57B85A9}"/>
              </a:ext>
            </a:extLst>
          </p:cNvPr>
          <p:cNvSpPr/>
          <p:nvPr/>
        </p:nvSpPr>
        <p:spPr>
          <a:xfrm rot="16200000">
            <a:off x="11071725" y="5997545"/>
            <a:ext cx="705886" cy="704228"/>
          </a:xfrm>
          <a:custGeom>
            <a:avLst/>
            <a:gdLst>
              <a:gd name="csX0" fmla="*/ 202883 w 405765"/>
              <a:gd name="csY0" fmla="*/ 274320 h 404812"/>
              <a:gd name="csX1" fmla="*/ 131445 w 405765"/>
              <a:gd name="csY1" fmla="*/ 202882 h 404812"/>
              <a:gd name="csX2" fmla="*/ 202883 w 405765"/>
              <a:gd name="csY2" fmla="*/ 131445 h 404812"/>
              <a:gd name="csX3" fmla="*/ 274320 w 405765"/>
              <a:gd name="csY3" fmla="*/ 202882 h 404812"/>
              <a:gd name="csX4" fmla="*/ 202883 w 405765"/>
              <a:gd name="csY4" fmla="*/ 274320 h 404812"/>
              <a:gd name="csX5" fmla="*/ 202883 w 405765"/>
              <a:gd name="csY5" fmla="*/ 274320 h 404812"/>
              <a:gd name="csX6" fmla="*/ 348615 w 405765"/>
              <a:gd name="csY6" fmla="*/ 120967 h 404812"/>
              <a:gd name="csX7" fmla="*/ 363855 w 405765"/>
              <a:gd name="csY7" fmla="*/ 76200 h 404812"/>
              <a:gd name="csX8" fmla="*/ 329565 w 405765"/>
              <a:gd name="csY8" fmla="*/ 41910 h 404812"/>
              <a:gd name="csX9" fmla="*/ 284798 w 405765"/>
              <a:gd name="csY9" fmla="*/ 57150 h 404812"/>
              <a:gd name="csX10" fmla="*/ 247650 w 405765"/>
              <a:gd name="csY10" fmla="*/ 41910 h 404812"/>
              <a:gd name="csX11" fmla="*/ 226695 w 405765"/>
              <a:gd name="csY11" fmla="*/ 0 h 404812"/>
              <a:gd name="csX12" fmla="*/ 179070 w 405765"/>
              <a:gd name="csY12" fmla="*/ 0 h 404812"/>
              <a:gd name="csX13" fmla="*/ 158115 w 405765"/>
              <a:gd name="csY13" fmla="*/ 41910 h 404812"/>
              <a:gd name="csX14" fmla="*/ 120968 w 405765"/>
              <a:gd name="csY14" fmla="*/ 57150 h 404812"/>
              <a:gd name="csX15" fmla="*/ 76200 w 405765"/>
              <a:gd name="csY15" fmla="*/ 41910 h 404812"/>
              <a:gd name="csX16" fmla="*/ 42863 w 405765"/>
              <a:gd name="csY16" fmla="*/ 75247 h 404812"/>
              <a:gd name="csX17" fmla="*/ 57150 w 405765"/>
              <a:gd name="csY17" fmla="*/ 120015 h 404812"/>
              <a:gd name="csX18" fmla="*/ 41910 w 405765"/>
              <a:gd name="csY18" fmla="*/ 157163 h 404812"/>
              <a:gd name="csX19" fmla="*/ 0 w 405765"/>
              <a:gd name="csY19" fmla="*/ 178117 h 404812"/>
              <a:gd name="csX20" fmla="*/ 0 w 405765"/>
              <a:gd name="csY20" fmla="*/ 225742 h 404812"/>
              <a:gd name="csX21" fmla="*/ 41910 w 405765"/>
              <a:gd name="csY21" fmla="*/ 246698 h 404812"/>
              <a:gd name="csX22" fmla="*/ 57150 w 405765"/>
              <a:gd name="csY22" fmla="*/ 283845 h 404812"/>
              <a:gd name="csX23" fmla="*/ 42863 w 405765"/>
              <a:gd name="csY23" fmla="*/ 328613 h 404812"/>
              <a:gd name="csX24" fmla="*/ 76200 w 405765"/>
              <a:gd name="csY24" fmla="*/ 361950 h 404812"/>
              <a:gd name="csX25" fmla="*/ 120968 w 405765"/>
              <a:gd name="csY25" fmla="*/ 347663 h 404812"/>
              <a:gd name="csX26" fmla="*/ 158115 w 405765"/>
              <a:gd name="csY26" fmla="*/ 362903 h 404812"/>
              <a:gd name="csX27" fmla="*/ 179070 w 405765"/>
              <a:gd name="csY27" fmla="*/ 404813 h 404812"/>
              <a:gd name="csX28" fmla="*/ 226695 w 405765"/>
              <a:gd name="csY28" fmla="*/ 404813 h 404812"/>
              <a:gd name="csX29" fmla="*/ 247650 w 405765"/>
              <a:gd name="csY29" fmla="*/ 362903 h 404812"/>
              <a:gd name="csX30" fmla="*/ 284798 w 405765"/>
              <a:gd name="csY30" fmla="*/ 347663 h 404812"/>
              <a:gd name="csX31" fmla="*/ 329565 w 405765"/>
              <a:gd name="csY31" fmla="*/ 362903 h 404812"/>
              <a:gd name="csX32" fmla="*/ 362903 w 405765"/>
              <a:gd name="csY32" fmla="*/ 328613 h 404812"/>
              <a:gd name="csX33" fmla="*/ 348615 w 405765"/>
              <a:gd name="csY33" fmla="*/ 284798 h 404812"/>
              <a:gd name="csX34" fmla="*/ 363855 w 405765"/>
              <a:gd name="csY34" fmla="*/ 247650 h 404812"/>
              <a:gd name="csX35" fmla="*/ 405765 w 405765"/>
              <a:gd name="csY35" fmla="*/ 226695 h 404812"/>
              <a:gd name="csX36" fmla="*/ 405765 w 405765"/>
              <a:gd name="csY36" fmla="*/ 179070 h 404812"/>
              <a:gd name="csX37" fmla="*/ 363855 w 405765"/>
              <a:gd name="csY37" fmla="*/ 158115 h 404812"/>
              <a:gd name="csX38" fmla="*/ 348615 w 405765"/>
              <a:gd name="csY38" fmla="*/ 120967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</a:cxnLst>
            <a:rect l="l" t="t" r="r" b="b"/>
            <a:pathLst>
              <a:path w="405765" h="404812">
                <a:moveTo>
                  <a:pt x="202883" y="274320"/>
                </a:moveTo>
                <a:cubicBezTo>
                  <a:pt x="162878" y="274320"/>
                  <a:pt x="131445" y="241935"/>
                  <a:pt x="131445" y="202882"/>
                </a:cubicBezTo>
                <a:cubicBezTo>
                  <a:pt x="131445" y="162877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2"/>
                </a:cubicBezTo>
                <a:cubicBezTo>
                  <a:pt x="274320" y="241935"/>
                  <a:pt x="242888" y="274320"/>
                  <a:pt x="202883" y="274320"/>
                </a:cubicBezTo>
                <a:lnTo>
                  <a:pt x="202883" y="274320"/>
                </a:lnTo>
                <a:close/>
                <a:moveTo>
                  <a:pt x="348615" y="120967"/>
                </a:move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8" y="50482"/>
                  <a:pt x="260033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2"/>
                  <a:pt x="120968" y="57150"/>
                </a:cubicBezTo>
                <a:lnTo>
                  <a:pt x="76200" y="41910"/>
                </a:lnTo>
                <a:lnTo>
                  <a:pt x="42863" y="75247"/>
                </a:lnTo>
                <a:lnTo>
                  <a:pt x="57150" y="120015"/>
                </a:lnTo>
                <a:cubicBezTo>
                  <a:pt x="50483" y="131445"/>
                  <a:pt x="45720" y="144780"/>
                  <a:pt x="41910" y="157163"/>
                </a:cubicBezTo>
                <a:lnTo>
                  <a:pt x="0" y="178117"/>
                </a:lnTo>
                <a:lnTo>
                  <a:pt x="0" y="225742"/>
                </a:lnTo>
                <a:lnTo>
                  <a:pt x="41910" y="246698"/>
                </a:lnTo>
                <a:cubicBezTo>
                  <a:pt x="45720" y="260032"/>
                  <a:pt x="50483" y="272415"/>
                  <a:pt x="57150" y="283845"/>
                </a:cubicBezTo>
                <a:lnTo>
                  <a:pt x="42863" y="328613"/>
                </a:lnTo>
                <a:lnTo>
                  <a:pt x="76200" y="361950"/>
                </a:lnTo>
                <a:lnTo>
                  <a:pt x="120968" y="347663"/>
                </a:lnTo>
                <a:cubicBezTo>
                  <a:pt x="132398" y="354330"/>
                  <a:pt x="144780" y="359092"/>
                  <a:pt x="158115" y="362903"/>
                </a:cubicBezTo>
                <a:lnTo>
                  <a:pt x="179070" y="404813"/>
                </a:lnTo>
                <a:lnTo>
                  <a:pt x="226695" y="404813"/>
                </a:lnTo>
                <a:lnTo>
                  <a:pt x="247650" y="362903"/>
                </a:lnTo>
                <a:cubicBezTo>
                  <a:pt x="260985" y="359092"/>
                  <a:pt x="273368" y="354330"/>
                  <a:pt x="284798" y="347663"/>
                </a:cubicBezTo>
                <a:lnTo>
                  <a:pt x="329565" y="362903"/>
                </a:lnTo>
                <a:lnTo>
                  <a:pt x="362903" y="328613"/>
                </a:lnTo>
                <a:lnTo>
                  <a:pt x="348615" y="284798"/>
                </a:lnTo>
                <a:cubicBezTo>
                  <a:pt x="355283" y="273367"/>
                  <a:pt x="360045" y="260985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ubicBezTo>
                  <a:pt x="360045" y="144780"/>
                  <a:pt x="355283" y="132397"/>
                  <a:pt x="348615" y="12096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</p:sp>
      <p:pic>
        <p:nvPicPr>
          <p:cNvPr id="9" name="Graphic 8" descr="Single gear">
            <a:extLst>
              <a:ext uri="{FF2B5EF4-FFF2-40B4-BE49-F238E27FC236}">
                <a16:creationId xmlns:a16="http://schemas.microsoft.com/office/drawing/2014/main" id="{3568C5A0-FB2E-FE9F-7D42-E9C9C725FC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>
            <a:off x="9883145" y="5063436"/>
            <a:ext cx="1590728" cy="15907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6802588" cy="1013800"/>
          </a:xfrm>
        </p:spPr>
        <p:txBody>
          <a:bodyPr>
            <a:normAutofit/>
          </a:bodyPr>
          <a:lstStyle/>
          <a:p>
            <a:r>
              <a:rPr sz="2400" dirty="0"/>
              <a:t>Roadmap: Implementing AI-Driven Public Procurement in Zimbabwe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8387" y="2180496"/>
            <a:ext cx="9627476" cy="2961549"/>
          </a:xfrm>
        </p:spPr>
        <p:txBody>
          <a:bodyPr>
            <a:normAutofit lnSpcReduction="10000"/>
          </a:bodyPr>
          <a:lstStyle/>
          <a:p>
            <a:r>
              <a:rPr dirty="0"/>
              <a:t>Phased maturity under </a:t>
            </a:r>
            <a:r>
              <a:rPr lang="en-GB" dirty="0"/>
              <a:t>PPDPA</a:t>
            </a:r>
            <a:r>
              <a:rPr lang="en-US" dirty="0"/>
              <a:t> Act</a:t>
            </a:r>
            <a:r>
              <a:rPr dirty="0"/>
              <a:t> governance</a:t>
            </a:r>
          </a:p>
          <a:p>
            <a:r>
              <a:rPr dirty="0"/>
              <a:t>Short-term (0–12 months): data foundation, pilot procurements, governance and </a:t>
            </a:r>
            <a:r>
              <a:rPr lang="en-GB" dirty="0"/>
              <a:t>PPDPA</a:t>
            </a:r>
            <a:r>
              <a:rPr lang="en-US" dirty="0"/>
              <a:t> Act</a:t>
            </a:r>
            <a:r>
              <a:rPr dirty="0"/>
              <a:t> alignment</a:t>
            </a:r>
          </a:p>
          <a:p>
            <a:r>
              <a:rPr dirty="0"/>
              <a:t>Medium-term (1–2 years): scalable AI-enabled workflows, dashboards, supplier collaboration within </a:t>
            </a:r>
            <a:r>
              <a:rPr lang="en-GB" dirty="0"/>
              <a:t>PPDPA</a:t>
            </a:r>
            <a:r>
              <a:rPr dirty="0"/>
              <a:t> framework</a:t>
            </a:r>
          </a:p>
          <a:p>
            <a:r>
              <a:rPr dirty="0"/>
              <a:t>Long-term (2+ years): autonomous or semi-autonomous procurement with human oversight, with </a:t>
            </a:r>
            <a:r>
              <a:rPr lang="en-GB" dirty="0"/>
              <a:t>PPDPA</a:t>
            </a:r>
            <a:r>
              <a:rPr dirty="0"/>
              <a:t> controls</a:t>
            </a:r>
          </a:p>
          <a:p>
            <a:r>
              <a:rPr dirty="0"/>
              <a:t>Critical success factors: leadership, ethics-by-design, stakeholder engagement, </a:t>
            </a:r>
            <a:r>
              <a:rPr lang="en-GB" dirty="0"/>
              <a:t>PPDPA</a:t>
            </a:r>
            <a:r>
              <a:rPr lang="en-US" dirty="0"/>
              <a:t> Act</a:t>
            </a:r>
            <a:r>
              <a:rPr dirty="0"/>
              <a:t> compliance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DE45EFD-374F-B1BD-0C6A-E0AC08755419}"/>
              </a:ext>
            </a:extLst>
          </p:cNvPr>
          <p:cNvSpPr/>
          <p:nvPr/>
        </p:nvSpPr>
        <p:spPr>
          <a:xfrm>
            <a:off x="9883145" y="6262294"/>
            <a:ext cx="705884" cy="704228"/>
          </a:xfrm>
          <a:custGeom>
            <a:avLst/>
            <a:gdLst>
              <a:gd name="csX0" fmla="*/ 202883 w 405764"/>
              <a:gd name="csY0" fmla="*/ 274320 h 404812"/>
              <a:gd name="csX1" fmla="*/ 131445 w 405764"/>
              <a:gd name="csY1" fmla="*/ 202883 h 404812"/>
              <a:gd name="csX2" fmla="*/ 202883 w 405764"/>
              <a:gd name="csY2" fmla="*/ 131445 h 404812"/>
              <a:gd name="csX3" fmla="*/ 274320 w 405764"/>
              <a:gd name="csY3" fmla="*/ 202883 h 404812"/>
              <a:gd name="csX4" fmla="*/ 202883 w 405764"/>
              <a:gd name="csY4" fmla="*/ 274320 h 404812"/>
              <a:gd name="csX5" fmla="*/ 363855 w 405764"/>
              <a:gd name="csY5" fmla="*/ 158115 h 404812"/>
              <a:gd name="csX6" fmla="*/ 348615 w 405764"/>
              <a:gd name="csY6" fmla="*/ 120968 h 404812"/>
              <a:gd name="csX7" fmla="*/ 363855 w 405764"/>
              <a:gd name="csY7" fmla="*/ 76200 h 404812"/>
              <a:gd name="csX8" fmla="*/ 329565 w 405764"/>
              <a:gd name="csY8" fmla="*/ 41910 h 404812"/>
              <a:gd name="csX9" fmla="*/ 284798 w 405764"/>
              <a:gd name="csY9" fmla="*/ 57150 h 404812"/>
              <a:gd name="csX10" fmla="*/ 247650 w 405764"/>
              <a:gd name="csY10" fmla="*/ 41910 h 404812"/>
              <a:gd name="csX11" fmla="*/ 226695 w 405764"/>
              <a:gd name="csY11" fmla="*/ 0 h 404812"/>
              <a:gd name="csX12" fmla="*/ 179070 w 405764"/>
              <a:gd name="csY12" fmla="*/ 0 h 404812"/>
              <a:gd name="csX13" fmla="*/ 158115 w 405764"/>
              <a:gd name="csY13" fmla="*/ 41910 h 404812"/>
              <a:gd name="csX14" fmla="*/ 120968 w 405764"/>
              <a:gd name="csY14" fmla="*/ 57150 h 404812"/>
              <a:gd name="csX15" fmla="*/ 76200 w 405764"/>
              <a:gd name="csY15" fmla="*/ 41910 h 404812"/>
              <a:gd name="csX16" fmla="*/ 41910 w 405764"/>
              <a:gd name="csY16" fmla="*/ 76200 h 404812"/>
              <a:gd name="csX17" fmla="*/ 57150 w 405764"/>
              <a:gd name="csY17" fmla="*/ 120968 h 404812"/>
              <a:gd name="csX18" fmla="*/ 41910 w 405764"/>
              <a:gd name="csY18" fmla="*/ 158115 h 404812"/>
              <a:gd name="csX19" fmla="*/ 0 w 405764"/>
              <a:gd name="csY19" fmla="*/ 179070 h 404812"/>
              <a:gd name="csX20" fmla="*/ 0 w 405764"/>
              <a:gd name="csY20" fmla="*/ 226695 h 404812"/>
              <a:gd name="csX21" fmla="*/ 41910 w 405764"/>
              <a:gd name="csY21" fmla="*/ 247650 h 404812"/>
              <a:gd name="csX22" fmla="*/ 57150 w 405764"/>
              <a:gd name="csY22" fmla="*/ 284798 h 404812"/>
              <a:gd name="csX23" fmla="*/ 41910 w 405764"/>
              <a:gd name="csY23" fmla="*/ 329565 h 404812"/>
              <a:gd name="csX24" fmla="*/ 75248 w 405764"/>
              <a:gd name="csY24" fmla="*/ 362903 h 404812"/>
              <a:gd name="csX25" fmla="*/ 120015 w 405764"/>
              <a:gd name="csY25" fmla="*/ 347663 h 404812"/>
              <a:gd name="csX26" fmla="*/ 157163 w 405764"/>
              <a:gd name="csY26" fmla="*/ 362903 h 404812"/>
              <a:gd name="csX27" fmla="*/ 178118 w 405764"/>
              <a:gd name="csY27" fmla="*/ 404813 h 404812"/>
              <a:gd name="csX28" fmla="*/ 225743 w 405764"/>
              <a:gd name="csY28" fmla="*/ 404813 h 404812"/>
              <a:gd name="csX29" fmla="*/ 246698 w 405764"/>
              <a:gd name="csY29" fmla="*/ 362903 h 404812"/>
              <a:gd name="csX30" fmla="*/ 283845 w 405764"/>
              <a:gd name="csY30" fmla="*/ 347663 h 404812"/>
              <a:gd name="csX31" fmla="*/ 328613 w 405764"/>
              <a:gd name="csY31" fmla="*/ 362903 h 404812"/>
              <a:gd name="csX32" fmla="*/ 362903 w 405764"/>
              <a:gd name="csY32" fmla="*/ 329565 h 404812"/>
              <a:gd name="csX33" fmla="*/ 347663 w 405764"/>
              <a:gd name="csY33" fmla="*/ 284798 h 404812"/>
              <a:gd name="csX34" fmla="*/ 363855 w 405764"/>
              <a:gd name="csY34" fmla="*/ 247650 h 404812"/>
              <a:gd name="csX35" fmla="*/ 405765 w 405764"/>
              <a:gd name="csY35" fmla="*/ 226695 h 404812"/>
              <a:gd name="csX36" fmla="*/ 405765 w 405764"/>
              <a:gd name="csY36" fmla="*/ 179070 h 404812"/>
              <a:gd name="csX37" fmla="*/ 363855 w 405764"/>
              <a:gd name="csY37" fmla="*/ 158115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405764" h="404812">
                <a:moveTo>
                  <a:pt x="202883" y="274320"/>
                </a:moveTo>
                <a:cubicBezTo>
                  <a:pt x="162877" y="274320"/>
                  <a:pt x="131445" y="241935"/>
                  <a:pt x="131445" y="202883"/>
                </a:cubicBezTo>
                <a:cubicBezTo>
                  <a:pt x="131445" y="163830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3"/>
                </a:cubicBezTo>
                <a:cubicBezTo>
                  <a:pt x="274320" y="241935"/>
                  <a:pt x="241935" y="274320"/>
                  <a:pt x="202883" y="274320"/>
                </a:cubicBezTo>
                <a:close/>
                <a:moveTo>
                  <a:pt x="363855" y="158115"/>
                </a:moveTo>
                <a:cubicBezTo>
                  <a:pt x="360045" y="144780"/>
                  <a:pt x="355283" y="132398"/>
                  <a:pt x="348615" y="120968"/>
                </a:cubicBez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7" y="50483"/>
                  <a:pt x="260985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3"/>
                  <a:pt x="120968" y="57150"/>
                </a:cubicBezTo>
                <a:lnTo>
                  <a:pt x="76200" y="41910"/>
                </a:lnTo>
                <a:lnTo>
                  <a:pt x="41910" y="76200"/>
                </a:lnTo>
                <a:lnTo>
                  <a:pt x="57150" y="120968"/>
                </a:lnTo>
                <a:cubicBezTo>
                  <a:pt x="50482" y="132398"/>
                  <a:pt x="45720" y="144780"/>
                  <a:pt x="41910" y="158115"/>
                </a:cubicBezTo>
                <a:lnTo>
                  <a:pt x="0" y="179070"/>
                </a:lnTo>
                <a:lnTo>
                  <a:pt x="0" y="226695"/>
                </a:lnTo>
                <a:lnTo>
                  <a:pt x="41910" y="247650"/>
                </a:lnTo>
                <a:cubicBezTo>
                  <a:pt x="45720" y="260985"/>
                  <a:pt x="50482" y="273368"/>
                  <a:pt x="57150" y="284798"/>
                </a:cubicBezTo>
                <a:lnTo>
                  <a:pt x="41910" y="329565"/>
                </a:lnTo>
                <a:lnTo>
                  <a:pt x="75248" y="362903"/>
                </a:lnTo>
                <a:lnTo>
                  <a:pt x="120015" y="347663"/>
                </a:lnTo>
                <a:cubicBezTo>
                  <a:pt x="131445" y="354330"/>
                  <a:pt x="143827" y="359093"/>
                  <a:pt x="157163" y="362903"/>
                </a:cubicBezTo>
                <a:lnTo>
                  <a:pt x="178118" y="404813"/>
                </a:lnTo>
                <a:lnTo>
                  <a:pt x="225743" y="404813"/>
                </a:lnTo>
                <a:lnTo>
                  <a:pt x="246698" y="362903"/>
                </a:lnTo>
                <a:cubicBezTo>
                  <a:pt x="260033" y="359093"/>
                  <a:pt x="272415" y="354330"/>
                  <a:pt x="283845" y="347663"/>
                </a:cubicBezTo>
                <a:lnTo>
                  <a:pt x="328613" y="362903"/>
                </a:lnTo>
                <a:lnTo>
                  <a:pt x="362903" y="329565"/>
                </a:lnTo>
                <a:lnTo>
                  <a:pt x="347663" y="284798"/>
                </a:lnTo>
                <a:cubicBezTo>
                  <a:pt x="354330" y="273368"/>
                  <a:pt x="360045" y="260033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1EEE8B2-BCF4-F1BB-69AC-0CE479A76B55}"/>
              </a:ext>
            </a:extLst>
          </p:cNvPr>
          <p:cNvSpPr/>
          <p:nvPr/>
        </p:nvSpPr>
        <p:spPr>
          <a:xfrm>
            <a:off x="11071725" y="5997545"/>
            <a:ext cx="705886" cy="704228"/>
          </a:xfrm>
          <a:custGeom>
            <a:avLst/>
            <a:gdLst>
              <a:gd name="csX0" fmla="*/ 202883 w 405765"/>
              <a:gd name="csY0" fmla="*/ 274320 h 404812"/>
              <a:gd name="csX1" fmla="*/ 131445 w 405765"/>
              <a:gd name="csY1" fmla="*/ 202882 h 404812"/>
              <a:gd name="csX2" fmla="*/ 202883 w 405765"/>
              <a:gd name="csY2" fmla="*/ 131445 h 404812"/>
              <a:gd name="csX3" fmla="*/ 274320 w 405765"/>
              <a:gd name="csY3" fmla="*/ 202882 h 404812"/>
              <a:gd name="csX4" fmla="*/ 202883 w 405765"/>
              <a:gd name="csY4" fmla="*/ 274320 h 404812"/>
              <a:gd name="csX5" fmla="*/ 202883 w 405765"/>
              <a:gd name="csY5" fmla="*/ 274320 h 404812"/>
              <a:gd name="csX6" fmla="*/ 348615 w 405765"/>
              <a:gd name="csY6" fmla="*/ 120967 h 404812"/>
              <a:gd name="csX7" fmla="*/ 363855 w 405765"/>
              <a:gd name="csY7" fmla="*/ 76200 h 404812"/>
              <a:gd name="csX8" fmla="*/ 329565 w 405765"/>
              <a:gd name="csY8" fmla="*/ 41910 h 404812"/>
              <a:gd name="csX9" fmla="*/ 284798 w 405765"/>
              <a:gd name="csY9" fmla="*/ 57150 h 404812"/>
              <a:gd name="csX10" fmla="*/ 247650 w 405765"/>
              <a:gd name="csY10" fmla="*/ 41910 h 404812"/>
              <a:gd name="csX11" fmla="*/ 226695 w 405765"/>
              <a:gd name="csY11" fmla="*/ 0 h 404812"/>
              <a:gd name="csX12" fmla="*/ 179070 w 405765"/>
              <a:gd name="csY12" fmla="*/ 0 h 404812"/>
              <a:gd name="csX13" fmla="*/ 158115 w 405765"/>
              <a:gd name="csY13" fmla="*/ 41910 h 404812"/>
              <a:gd name="csX14" fmla="*/ 120968 w 405765"/>
              <a:gd name="csY14" fmla="*/ 57150 h 404812"/>
              <a:gd name="csX15" fmla="*/ 76200 w 405765"/>
              <a:gd name="csY15" fmla="*/ 41910 h 404812"/>
              <a:gd name="csX16" fmla="*/ 42863 w 405765"/>
              <a:gd name="csY16" fmla="*/ 75247 h 404812"/>
              <a:gd name="csX17" fmla="*/ 57150 w 405765"/>
              <a:gd name="csY17" fmla="*/ 120015 h 404812"/>
              <a:gd name="csX18" fmla="*/ 41910 w 405765"/>
              <a:gd name="csY18" fmla="*/ 157163 h 404812"/>
              <a:gd name="csX19" fmla="*/ 0 w 405765"/>
              <a:gd name="csY19" fmla="*/ 178117 h 404812"/>
              <a:gd name="csX20" fmla="*/ 0 w 405765"/>
              <a:gd name="csY20" fmla="*/ 225742 h 404812"/>
              <a:gd name="csX21" fmla="*/ 41910 w 405765"/>
              <a:gd name="csY21" fmla="*/ 246698 h 404812"/>
              <a:gd name="csX22" fmla="*/ 57150 w 405765"/>
              <a:gd name="csY22" fmla="*/ 283845 h 404812"/>
              <a:gd name="csX23" fmla="*/ 42863 w 405765"/>
              <a:gd name="csY23" fmla="*/ 328613 h 404812"/>
              <a:gd name="csX24" fmla="*/ 76200 w 405765"/>
              <a:gd name="csY24" fmla="*/ 361950 h 404812"/>
              <a:gd name="csX25" fmla="*/ 120968 w 405765"/>
              <a:gd name="csY25" fmla="*/ 347663 h 404812"/>
              <a:gd name="csX26" fmla="*/ 158115 w 405765"/>
              <a:gd name="csY26" fmla="*/ 362903 h 404812"/>
              <a:gd name="csX27" fmla="*/ 179070 w 405765"/>
              <a:gd name="csY27" fmla="*/ 404813 h 404812"/>
              <a:gd name="csX28" fmla="*/ 226695 w 405765"/>
              <a:gd name="csY28" fmla="*/ 404813 h 404812"/>
              <a:gd name="csX29" fmla="*/ 247650 w 405765"/>
              <a:gd name="csY29" fmla="*/ 362903 h 404812"/>
              <a:gd name="csX30" fmla="*/ 284798 w 405765"/>
              <a:gd name="csY30" fmla="*/ 347663 h 404812"/>
              <a:gd name="csX31" fmla="*/ 329565 w 405765"/>
              <a:gd name="csY31" fmla="*/ 362903 h 404812"/>
              <a:gd name="csX32" fmla="*/ 362903 w 405765"/>
              <a:gd name="csY32" fmla="*/ 328613 h 404812"/>
              <a:gd name="csX33" fmla="*/ 348615 w 405765"/>
              <a:gd name="csY33" fmla="*/ 284798 h 404812"/>
              <a:gd name="csX34" fmla="*/ 363855 w 405765"/>
              <a:gd name="csY34" fmla="*/ 247650 h 404812"/>
              <a:gd name="csX35" fmla="*/ 405765 w 405765"/>
              <a:gd name="csY35" fmla="*/ 226695 h 404812"/>
              <a:gd name="csX36" fmla="*/ 405765 w 405765"/>
              <a:gd name="csY36" fmla="*/ 179070 h 404812"/>
              <a:gd name="csX37" fmla="*/ 363855 w 405765"/>
              <a:gd name="csY37" fmla="*/ 158115 h 404812"/>
              <a:gd name="csX38" fmla="*/ 348615 w 405765"/>
              <a:gd name="csY38" fmla="*/ 120967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</a:cxnLst>
            <a:rect l="l" t="t" r="r" b="b"/>
            <a:pathLst>
              <a:path w="405765" h="404812">
                <a:moveTo>
                  <a:pt x="202883" y="274320"/>
                </a:moveTo>
                <a:cubicBezTo>
                  <a:pt x="162878" y="274320"/>
                  <a:pt x="131445" y="241935"/>
                  <a:pt x="131445" y="202882"/>
                </a:cubicBezTo>
                <a:cubicBezTo>
                  <a:pt x="131445" y="162877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2"/>
                </a:cubicBezTo>
                <a:cubicBezTo>
                  <a:pt x="274320" y="241935"/>
                  <a:pt x="242888" y="274320"/>
                  <a:pt x="202883" y="274320"/>
                </a:cubicBezTo>
                <a:lnTo>
                  <a:pt x="202883" y="274320"/>
                </a:lnTo>
                <a:close/>
                <a:moveTo>
                  <a:pt x="348615" y="120967"/>
                </a:move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8" y="50482"/>
                  <a:pt x="260033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2"/>
                  <a:pt x="120968" y="57150"/>
                </a:cubicBezTo>
                <a:lnTo>
                  <a:pt x="76200" y="41910"/>
                </a:lnTo>
                <a:lnTo>
                  <a:pt x="42863" y="75247"/>
                </a:lnTo>
                <a:lnTo>
                  <a:pt x="57150" y="120015"/>
                </a:lnTo>
                <a:cubicBezTo>
                  <a:pt x="50483" y="131445"/>
                  <a:pt x="45720" y="144780"/>
                  <a:pt x="41910" y="157163"/>
                </a:cubicBezTo>
                <a:lnTo>
                  <a:pt x="0" y="178117"/>
                </a:lnTo>
                <a:lnTo>
                  <a:pt x="0" y="225742"/>
                </a:lnTo>
                <a:lnTo>
                  <a:pt x="41910" y="246698"/>
                </a:lnTo>
                <a:cubicBezTo>
                  <a:pt x="45720" y="260032"/>
                  <a:pt x="50483" y="272415"/>
                  <a:pt x="57150" y="283845"/>
                </a:cubicBezTo>
                <a:lnTo>
                  <a:pt x="42863" y="328613"/>
                </a:lnTo>
                <a:lnTo>
                  <a:pt x="76200" y="361950"/>
                </a:lnTo>
                <a:lnTo>
                  <a:pt x="120968" y="347663"/>
                </a:lnTo>
                <a:cubicBezTo>
                  <a:pt x="132398" y="354330"/>
                  <a:pt x="144780" y="359092"/>
                  <a:pt x="158115" y="362903"/>
                </a:cubicBezTo>
                <a:lnTo>
                  <a:pt x="179070" y="404813"/>
                </a:lnTo>
                <a:lnTo>
                  <a:pt x="226695" y="404813"/>
                </a:lnTo>
                <a:lnTo>
                  <a:pt x="247650" y="362903"/>
                </a:lnTo>
                <a:cubicBezTo>
                  <a:pt x="260985" y="359092"/>
                  <a:pt x="273368" y="354330"/>
                  <a:pt x="284798" y="347663"/>
                </a:cubicBezTo>
                <a:lnTo>
                  <a:pt x="329565" y="362903"/>
                </a:lnTo>
                <a:lnTo>
                  <a:pt x="362903" y="328613"/>
                </a:lnTo>
                <a:lnTo>
                  <a:pt x="348615" y="284798"/>
                </a:lnTo>
                <a:cubicBezTo>
                  <a:pt x="355283" y="273367"/>
                  <a:pt x="360045" y="260985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ubicBezTo>
                  <a:pt x="360045" y="144780"/>
                  <a:pt x="355283" y="132397"/>
                  <a:pt x="348615" y="12096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sp>
      <p:pic>
        <p:nvPicPr>
          <p:cNvPr id="9" name="Graphic 8" descr="Single gear">
            <a:extLst>
              <a:ext uri="{FF2B5EF4-FFF2-40B4-BE49-F238E27FC236}">
                <a16:creationId xmlns:a16="http://schemas.microsoft.com/office/drawing/2014/main" id="{A8199F7C-E28B-7B6C-2262-FDAE76CD55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83145" y="5063436"/>
            <a:ext cx="1590728" cy="159072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Risks, Mitigations, and Ethical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2979" y="2180496"/>
            <a:ext cx="10107828" cy="3678303"/>
          </a:xfrm>
        </p:spPr>
        <p:txBody>
          <a:bodyPr>
            <a:normAutofit/>
          </a:bodyPr>
          <a:lstStyle/>
          <a:p>
            <a:r>
              <a:rPr lang="en-GB" dirty="0"/>
              <a:t>PPDPA</a:t>
            </a:r>
            <a:r>
              <a:rPr lang="en-US" dirty="0"/>
              <a:t> Act compliance </a:t>
            </a:r>
            <a:r>
              <a:rPr dirty="0"/>
              <a:t>risk and ethics checklist</a:t>
            </a:r>
          </a:p>
          <a:p>
            <a:r>
              <a:rPr dirty="0"/>
              <a:t>Bias and discrimination in AI decisions</a:t>
            </a:r>
          </a:p>
          <a:p>
            <a:r>
              <a:rPr dirty="0"/>
              <a:t>Data privacy and security</a:t>
            </a:r>
          </a:p>
          <a:p>
            <a:r>
              <a:rPr dirty="0"/>
              <a:t>Vendor capture and inequitable access</a:t>
            </a:r>
          </a:p>
          <a:p>
            <a:r>
              <a:rPr dirty="0"/>
              <a:t>Transparency vs. confidentiality in disclosures</a:t>
            </a:r>
          </a:p>
          <a:p>
            <a:r>
              <a:rPr dirty="0"/>
              <a:t>Responsible disclosure and public accountability mechanisms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A587ECD-12AE-C376-5B6B-B9C852609FFD}"/>
              </a:ext>
            </a:extLst>
          </p:cNvPr>
          <p:cNvSpPr/>
          <p:nvPr/>
        </p:nvSpPr>
        <p:spPr>
          <a:xfrm rot="16200000">
            <a:off x="9823511" y="6252355"/>
            <a:ext cx="705884" cy="704228"/>
          </a:xfrm>
          <a:custGeom>
            <a:avLst/>
            <a:gdLst>
              <a:gd name="csX0" fmla="*/ 202883 w 405764"/>
              <a:gd name="csY0" fmla="*/ 274320 h 404812"/>
              <a:gd name="csX1" fmla="*/ 131445 w 405764"/>
              <a:gd name="csY1" fmla="*/ 202883 h 404812"/>
              <a:gd name="csX2" fmla="*/ 202883 w 405764"/>
              <a:gd name="csY2" fmla="*/ 131445 h 404812"/>
              <a:gd name="csX3" fmla="*/ 274320 w 405764"/>
              <a:gd name="csY3" fmla="*/ 202883 h 404812"/>
              <a:gd name="csX4" fmla="*/ 202883 w 405764"/>
              <a:gd name="csY4" fmla="*/ 274320 h 404812"/>
              <a:gd name="csX5" fmla="*/ 363855 w 405764"/>
              <a:gd name="csY5" fmla="*/ 158115 h 404812"/>
              <a:gd name="csX6" fmla="*/ 348615 w 405764"/>
              <a:gd name="csY6" fmla="*/ 120968 h 404812"/>
              <a:gd name="csX7" fmla="*/ 363855 w 405764"/>
              <a:gd name="csY7" fmla="*/ 76200 h 404812"/>
              <a:gd name="csX8" fmla="*/ 329565 w 405764"/>
              <a:gd name="csY8" fmla="*/ 41910 h 404812"/>
              <a:gd name="csX9" fmla="*/ 284798 w 405764"/>
              <a:gd name="csY9" fmla="*/ 57150 h 404812"/>
              <a:gd name="csX10" fmla="*/ 247650 w 405764"/>
              <a:gd name="csY10" fmla="*/ 41910 h 404812"/>
              <a:gd name="csX11" fmla="*/ 226695 w 405764"/>
              <a:gd name="csY11" fmla="*/ 0 h 404812"/>
              <a:gd name="csX12" fmla="*/ 179070 w 405764"/>
              <a:gd name="csY12" fmla="*/ 0 h 404812"/>
              <a:gd name="csX13" fmla="*/ 158115 w 405764"/>
              <a:gd name="csY13" fmla="*/ 41910 h 404812"/>
              <a:gd name="csX14" fmla="*/ 120968 w 405764"/>
              <a:gd name="csY14" fmla="*/ 57150 h 404812"/>
              <a:gd name="csX15" fmla="*/ 76200 w 405764"/>
              <a:gd name="csY15" fmla="*/ 41910 h 404812"/>
              <a:gd name="csX16" fmla="*/ 41910 w 405764"/>
              <a:gd name="csY16" fmla="*/ 76200 h 404812"/>
              <a:gd name="csX17" fmla="*/ 57150 w 405764"/>
              <a:gd name="csY17" fmla="*/ 120968 h 404812"/>
              <a:gd name="csX18" fmla="*/ 41910 w 405764"/>
              <a:gd name="csY18" fmla="*/ 158115 h 404812"/>
              <a:gd name="csX19" fmla="*/ 0 w 405764"/>
              <a:gd name="csY19" fmla="*/ 179070 h 404812"/>
              <a:gd name="csX20" fmla="*/ 0 w 405764"/>
              <a:gd name="csY20" fmla="*/ 226695 h 404812"/>
              <a:gd name="csX21" fmla="*/ 41910 w 405764"/>
              <a:gd name="csY21" fmla="*/ 247650 h 404812"/>
              <a:gd name="csX22" fmla="*/ 57150 w 405764"/>
              <a:gd name="csY22" fmla="*/ 284798 h 404812"/>
              <a:gd name="csX23" fmla="*/ 41910 w 405764"/>
              <a:gd name="csY23" fmla="*/ 329565 h 404812"/>
              <a:gd name="csX24" fmla="*/ 75248 w 405764"/>
              <a:gd name="csY24" fmla="*/ 362903 h 404812"/>
              <a:gd name="csX25" fmla="*/ 120015 w 405764"/>
              <a:gd name="csY25" fmla="*/ 347663 h 404812"/>
              <a:gd name="csX26" fmla="*/ 157163 w 405764"/>
              <a:gd name="csY26" fmla="*/ 362903 h 404812"/>
              <a:gd name="csX27" fmla="*/ 178118 w 405764"/>
              <a:gd name="csY27" fmla="*/ 404813 h 404812"/>
              <a:gd name="csX28" fmla="*/ 225743 w 405764"/>
              <a:gd name="csY28" fmla="*/ 404813 h 404812"/>
              <a:gd name="csX29" fmla="*/ 246698 w 405764"/>
              <a:gd name="csY29" fmla="*/ 362903 h 404812"/>
              <a:gd name="csX30" fmla="*/ 283845 w 405764"/>
              <a:gd name="csY30" fmla="*/ 347663 h 404812"/>
              <a:gd name="csX31" fmla="*/ 328613 w 405764"/>
              <a:gd name="csY31" fmla="*/ 362903 h 404812"/>
              <a:gd name="csX32" fmla="*/ 362903 w 405764"/>
              <a:gd name="csY32" fmla="*/ 329565 h 404812"/>
              <a:gd name="csX33" fmla="*/ 347663 w 405764"/>
              <a:gd name="csY33" fmla="*/ 284798 h 404812"/>
              <a:gd name="csX34" fmla="*/ 363855 w 405764"/>
              <a:gd name="csY34" fmla="*/ 247650 h 404812"/>
              <a:gd name="csX35" fmla="*/ 405765 w 405764"/>
              <a:gd name="csY35" fmla="*/ 226695 h 404812"/>
              <a:gd name="csX36" fmla="*/ 405765 w 405764"/>
              <a:gd name="csY36" fmla="*/ 179070 h 404812"/>
              <a:gd name="csX37" fmla="*/ 363855 w 405764"/>
              <a:gd name="csY37" fmla="*/ 158115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405764" h="404812">
                <a:moveTo>
                  <a:pt x="202883" y="274320"/>
                </a:moveTo>
                <a:cubicBezTo>
                  <a:pt x="162877" y="274320"/>
                  <a:pt x="131445" y="241935"/>
                  <a:pt x="131445" y="202883"/>
                </a:cubicBezTo>
                <a:cubicBezTo>
                  <a:pt x="131445" y="163830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3"/>
                </a:cubicBezTo>
                <a:cubicBezTo>
                  <a:pt x="274320" y="241935"/>
                  <a:pt x="241935" y="274320"/>
                  <a:pt x="202883" y="274320"/>
                </a:cubicBezTo>
                <a:close/>
                <a:moveTo>
                  <a:pt x="363855" y="158115"/>
                </a:moveTo>
                <a:cubicBezTo>
                  <a:pt x="360045" y="144780"/>
                  <a:pt x="355283" y="132398"/>
                  <a:pt x="348615" y="120968"/>
                </a:cubicBez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7" y="50483"/>
                  <a:pt x="260985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3"/>
                  <a:pt x="120968" y="57150"/>
                </a:cubicBezTo>
                <a:lnTo>
                  <a:pt x="76200" y="41910"/>
                </a:lnTo>
                <a:lnTo>
                  <a:pt x="41910" y="76200"/>
                </a:lnTo>
                <a:lnTo>
                  <a:pt x="57150" y="120968"/>
                </a:lnTo>
                <a:cubicBezTo>
                  <a:pt x="50482" y="132398"/>
                  <a:pt x="45720" y="144780"/>
                  <a:pt x="41910" y="158115"/>
                </a:cubicBezTo>
                <a:lnTo>
                  <a:pt x="0" y="179070"/>
                </a:lnTo>
                <a:lnTo>
                  <a:pt x="0" y="226695"/>
                </a:lnTo>
                <a:lnTo>
                  <a:pt x="41910" y="247650"/>
                </a:lnTo>
                <a:cubicBezTo>
                  <a:pt x="45720" y="260985"/>
                  <a:pt x="50482" y="273368"/>
                  <a:pt x="57150" y="284798"/>
                </a:cubicBezTo>
                <a:lnTo>
                  <a:pt x="41910" y="329565"/>
                </a:lnTo>
                <a:lnTo>
                  <a:pt x="75248" y="362903"/>
                </a:lnTo>
                <a:lnTo>
                  <a:pt x="120015" y="347663"/>
                </a:lnTo>
                <a:cubicBezTo>
                  <a:pt x="131445" y="354330"/>
                  <a:pt x="143827" y="359093"/>
                  <a:pt x="157163" y="362903"/>
                </a:cubicBezTo>
                <a:lnTo>
                  <a:pt x="178118" y="404813"/>
                </a:lnTo>
                <a:lnTo>
                  <a:pt x="225743" y="404813"/>
                </a:lnTo>
                <a:lnTo>
                  <a:pt x="246698" y="362903"/>
                </a:lnTo>
                <a:cubicBezTo>
                  <a:pt x="260033" y="359093"/>
                  <a:pt x="272415" y="354330"/>
                  <a:pt x="283845" y="347663"/>
                </a:cubicBezTo>
                <a:lnTo>
                  <a:pt x="328613" y="362903"/>
                </a:lnTo>
                <a:lnTo>
                  <a:pt x="362903" y="329565"/>
                </a:lnTo>
                <a:lnTo>
                  <a:pt x="347663" y="284798"/>
                </a:lnTo>
                <a:cubicBezTo>
                  <a:pt x="354330" y="273368"/>
                  <a:pt x="360045" y="260033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06B935C-5564-36F4-AA2C-D3287E2CDC87}"/>
              </a:ext>
            </a:extLst>
          </p:cNvPr>
          <p:cNvSpPr/>
          <p:nvPr/>
        </p:nvSpPr>
        <p:spPr>
          <a:xfrm rot="16200000">
            <a:off x="11071725" y="5997545"/>
            <a:ext cx="705886" cy="704228"/>
          </a:xfrm>
          <a:custGeom>
            <a:avLst/>
            <a:gdLst>
              <a:gd name="csX0" fmla="*/ 202883 w 405765"/>
              <a:gd name="csY0" fmla="*/ 274320 h 404812"/>
              <a:gd name="csX1" fmla="*/ 131445 w 405765"/>
              <a:gd name="csY1" fmla="*/ 202882 h 404812"/>
              <a:gd name="csX2" fmla="*/ 202883 w 405765"/>
              <a:gd name="csY2" fmla="*/ 131445 h 404812"/>
              <a:gd name="csX3" fmla="*/ 274320 w 405765"/>
              <a:gd name="csY3" fmla="*/ 202882 h 404812"/>
              <a:gd name="csX4" fmla="*/ 202883 w 405765"/>
              <a:gd name="csY4" fmla="*/ 274320 h 404812"/>
              <a:gd name="csX5" fmla="*/ 202883 w 405765"/>
              <a:gd name="csY5" fmla="*/ 274320 h 404812"/>
              <a:gd name="csX6" fmla="*/ 348615 w 405765"/>
              <a:gd name="csY6" fmla="*/ 120967 h 404812"/>
              <a:gd name="csX7" fmla="*/ 363855 w 405765"/>
              <a:gd name="csY7" fmla="*/ 76200 h 404812"/>
              <a:gd name="csX8" fmla="*/ 329565 w 405765"/>
              <a:gd name="csY8" fmla="*/ 41910 h 404812"/>
              <a:gd name="csX9" fmla="*/ 284798 w 405765"/>
              <a:gd name="csY9" fmla="*/ 57150 h 404812"/>
              <a:gd name="csX10" fmla="*/ 247650 w 405765"/>
              <a:gd name="csY10" fmla="*/ 41910 h 404812"/>
              <a:gd name="csX11" fmla="*/ 226695 w 405765"/>
              <a:gd name="csY11" fmla="*/ 0 h 404812"/>
              <a:gd name="csX12" fmla="*/ 179070 w 405765"/>
              <a:gd name="csY12" fmla="*/ 0 h 404812"/>
              <a:gd name="csX13" fmla="*/ 158115 w 405765"/>
              <a:gd name="csY13" fmla="*/ 41910 h 404812"/>
              <a:gd name="csX14" fmla="*/ 120968 w 405765"/>
              <a:gd name="csY14" fmla="*/ 57150 h 404812"/>
              <a:gd name="csX15" fmla="*/ 76200 w 405765"/>
              <a:gd name="csY15" fmla="*/ 41910 h 404812"/>
              <a:gd name="csX16" fmla="*/ 42863 w 405765"/>
              <a:gd name="csY16" fmla="*/ 75247 h 404812"/>
              <a:gd name="csX17" fmla="*/ 57150 w 405765"/>
              <a:gd name="csY17" fmla="*/ 120015 h 404812"/>
              <a:gd name="csX18" fmla="*/ 41910 w 405765"/>
              <a:gd name="csY18" fmla="*/ 157163 h 404812"/>
              <a:gd name="csX19" fmla="*/ 0 w 405765"/>
              <a:gd name="csY19" fmla="*/ 178117 h 404812"/>
              <a:gd name="csX20" fmla="*/ 0 w 405765"/>
              <a:gd name="csY20" fmla="*/ 225742 h 404812"/>
              <a:gd name="csX21" fmla="*/ 41910 w 405765"/>
              <a:gd name="csY21" fmla="*/ 246698 h 404812"/>
              <a:gd name="csX22" fmla="*/ 57150 w 405765"/>
              <a:gd name="csY22" fmla="*/ 283845 h 404812"/>
              <a:gd name="csX23" fmla="*/ 42863 w 405765"/>
              <a:gd name="csY23" fmla="*/ 328613 h 404812"/>
              <a:gd name="csX24" fmla="*/ 76200 w 405765"/>
              <a:gd name="csY24" fmla="*/ 361950 h 404812"/>
              <a:gd name="csX25" fmla="*/ 120968 w 405765"/>
              <a:gd name="csY25" fmla="*/ 347663 h 404812"/>
              <a:gd name="csX26" fmla="*/ 158115 w 405765"/>
              <a:gd name="csY26" fmla="*/ 362903 h 404812"/>
              <a:gd name="csX27" fmla="*/ 179070 w 405765"/>
              <a:gd name="csY27" fmla="*/ 404813 h 404812"/>
              <a:gd name="csX28" fmla="*/ 226695 w 405765"/>
              <a:gd name="csY28" fmla="*/ 404813 h 404812"/>
              <a:gd name="csX29" fmla="*/ 247650 w 405765"/>
              <a:gd name="csY29" fmla="*/ 362903 h 404812"/>
              <a:gd name="csX30" fmla="*/ 284798 w 405765"/>
              <a:gd name="csY30" fmla="*/ 347663 h 404812"/>
              <a:gd name="csX31" fmla="*/ 329565 w 405765"/>
              <a:gd name="csY31" fmla="*/ 362903 h 404812"/>
              <a:gd name="csX32" fmla="*/ 362903 w 405765"/>
              <a:gd name="csY32" fmla="*/ 328613 h 404812"/>
              <a:gd name="csX33" fmla="*/ 348615 w 405765"/>
              <a:gd name="csY33" fmla="*/ 284798 h 404812"/>
              <a:gd name="csX34" fmla="*/ 363855 w 405765"/>
              <a:gd name="csY34" fmla="*/ 247650 h 404812"/>
              <a:gd name="csX35" fmla="*/ 405765 w 405765"/>
              <a:gd name="csY35" fmla="*/ 226695 h 404812"/>
              <a:gd name="csX36" fmla="*/ 405765 w 405765"/>
              <a:gd name="csY36" fmla="*/ 179070 h 404812"/>
              <a:gd name="csX37" fmla="*/ 363855 w 405765"/>
              <a:gd name="csY37" fmla="*/ 158115 h 404812"/>
              <a:gd name="csX38" fmla="*/ 348615 w 405765"/>
              <a:gd name="csY38" fmla="*/ 120967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</a:cxnLst>
            <a:rect l="l" t="t" r="r" b="b"/>
            <a:pathLst>
              <a:path w="405765" h="404812">
                <a:moveTo>
                  <a:pt x="202883" y="274320"/>
                </a:moveTo>
                <a:cubicBezTo>
                  <a:pt x="162878" y="274320"/>
                  <a:pt x="131445" y="241935"/>
                  <a:pt x="131445" y="202882"/>
                </a:cubicBezTo>
                <a:cubicBezTo>
                  <a:pt x="131445" y="162877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2"/>
                </a:cubicBezTo>
                <a:cubicBezTo>
                  <a:pt x="274320" y="241935"/>
                  <a:pt x="242888" y="274320"/>
                  <a:pt x="202883" y="274320"/>
                </a:cubicBezTo>
                <a:lnTo>
                  <a:pt x="202883" y="274320"/>
                </a:lnTo>
                <a:close/>
                <a:moveTo>
                  <a:pt x="348615" y="120967"/>
                </a:move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8" y="50482"/>
                  <a:pt x="260033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2"/>
                  <a:pt x="120968" y="57150"/>
                </a:cubicBezTo>
                <a:lnTo>
                  <a:pt x="76200" y="41910"/>
                </a:lnTo>
                <a:lnTo>
                  <a:pt x="42863" y="75247"/>
                </a:lnTo>
                <a:lnTo>
                  <a:pt x="57150" y="120015"/>
                </a:lnTo>
                <a:cubicBezTo>
                  <a:pt x="50483" y="131445"/>
                  <a:pt x="45720" y="144780"/>
                  <a:pt x="41910" y="157163"/>
                </a:cubicBezTo>
                <a:lnTo>
                  <a:pt x="0" y="178117"/>
                </a:lnTo>
                <a:lnTo>
                  <a:pt x="0" y="225742"/>
                </a:lnTo>
                <a:lnTo>
                  <a:pt x="41910" y="246698"/>
                </a:lnTo>
                <a:cubicBezTo>
                  <a:pt x="45720" y="260032"/>
                  <a:pt x="50483" y="272415"/>
                  <a:pt x="57150" y="283845"/>
                </a:cubicBezTo>
                <a:lnTo>
                  <a:pt x="42863" y="328613"/>
                </a:lnTo>
                <a:lnTo>
                  <a:pt x="76200" y="361950"/>
                </a:lnTo>
                <a:lnTo>
                  <a:pt x="120968" y="347663"/>
                </a:lnTo>
                <a:cubicBezTo>
                  <a:pt x="132398" y="354330"/>
                  <a:pt x="144780" y="359092"/>
                  <a:pt x="158115" y="362903"/>
                </a:cubicBezTo>
                <a:lnTo>
                  <a:pt x="179070" y="404813"/>
                </a:lnTo>
                <a:lnTo>
                  <a:pt x="226695" y="404813"/>
                </a:lnTo>
                <a:lnTo>
                  <a:pt x="247650" y="362903"/>
                </a:lnTo>
                <a:cubicBezTo>
                  <a:pt x="260985" y="359092"/>
                  <a:pt x="273368" y="354330"/>
                  <a:pt x="284798" y="347663"/>
                </a:cubicBezTo>
                <a:lnTo>
                  <a:pt x="329565" y="362903"/>
                </a:lnTo>
                <a:lnTo>
                  <a:pt x="362903" y="328613"/>
                </a:lnTo>
                <a:lnTo>
                  <a:pt x="348615" y="284798"/>
                </a:lnTo>
                <a:cubicBezTo>
                  <a:pt x="355283" y="273367"/>
                  <a:pt x="360045" y="260985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ubicBezTo>
                  <a:pt x="360045" y="144780"/>
                  <a:pt x="355283" y="132397"/>
                  <a:pt x="348615" y="12096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</p:sp>
      <p:pic>
        <p:nvPicPr>
          <p:cNvPr id="9" name="Graphic 8" descr="Single gear">
            <a:extLst>
              <a:ext uri="{FF2B5EF4-FFF2-40B4-BE49-F238E27FC236}">
                <a16:creationId xmlns:a16="http://schemas.microsoft.com/office/drawing/2014/main" id="{1D657453-CA34-E5BD-107F-4B5E49863F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>
            <a:off x="9883145" y="5063436"/>
            <a:ext cx="1590728" cy="15907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0760"/>
          </a:xfrm>
        </p:spPr>
        <p:txBody>
          <a:bodyPr/>
          <a:lstStyle/>
          <a:p>
            <a:r>
              <a:rPr dirty="0"/>
              <a:t>Next Steps</a:t>
            </a:r>
            <a:r>
              <a:rPr lang="en-US" dirty="0"/>
              <a:t> in ai-enabled public procurement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1959" y="1897864"/>
            <a:ext cx="9740223" cy="3678303"/>
          </a:xfrm>
        </p:spPr>
        <p:txBody>
          <a:bodyPr>
            <a:normAutofit/>
          </a:bodyPr>
          <a:lstStyle/>
          <a:p>
            <a:r>
              <a:rPr lang="en-US" sz="2000" dirty="0"/>
              <a:t>Strengthening the </a:t>
            </a:r>
            <a:r>
              <a:rPr lang="en-US" sz="2000" dirty="0" err="1"/>
              <a:t>eGP</a:t>
            </a:r>
            <a:r>
              <a:rPr lang="en-US" sz="2000" dirty="0"/>
              <a:t> ecosystem and enhance procurement performance through AI-enabled procurement intelligence tools that improve efficiency, transparency, competition, risk management, data use, and value for money.</a:t>
            </a:r>
          </a:p>
          <a:p>
            <a:r>
              <a:rPr lang="en-US" sz="2000" dirty="0"/>
              <a:t>Transitioning from </a:t>
            </a:r>
            <a:r>
              <a:rPr lang="en-US" sz="2000" dirty="0" err="1"/>
              <a:t>eGP</a:t>
            </a:r>
            <a:r>
              <a:rPr lang="en-US" sz="2000" dirty="0"/>
              <a:t> System rollout to data-driven and AI-enabled procurement management by means of implementing responsible AI applications which improve procurement planning, market intelligence, supplier engagement, risk-based oversight, transparency, competition, and value for money.</a:t>
            </a:r>
          </a:p>
          <a:p>
            <a:r>
              <a:rPr lang="en-US" sz="2000" dirty="0"/>
              <a:t>Reasonable integration with intelligence tools which are human-supervised, explainable, secure, and aligned with the applicable public procurement framework.</a:t>
            </a:r>
            <a:endParaRPr sz="2000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18E395F-6A39-C39E-6FCD-5DAACBAE336B}"/>
              </a:ext>
            </a:extLst>
          </p:cNvPr>
          <p:cNvSpPr/>
          <p:nvPr/>
        </p:nvSpPr>
        <p:spPr>
          <a:xfrm>
            <a:off x="9883145" y="6262294"/>
            <a:ext cx="705884" cy="704228"/>
          </a:xfrm>
          <a:custGeom>
            <a:avLst/>
            <a:gdLst>
              <a:gd name="csX0" fmla="*/ 202883 w 405764"/>
              <a:gd name="csY0" fmla="*/ 274320 h 404812"/>
              <a:gd name="csX1" fmla="*/ 131445 w 405764"/>
              <a:gd name="csY1" fmla="*/ 202883 h 404812"/>
              <a:gd name="csX2" fmla="*/ 202883 w 405764"/>
              <a:gd name="csY2" fmla="*/ 131445 h 404812"/>
              <a:gd name="csX3" fmla="*/ 274320 w 405764"/>
              <a:gd name="csY3" fmla="*/ 202883 h 404812"/>
              <a:gd name="csX4" fmla="*/ 202883 w 405764"/>
              <a:gd name="csY4" fmla="*/ 274320 h 404812"/>
              <a:gd name="csX5" fmla="*/ 363855 w 405764"/>
              <a:gd name="csY5" fmla="*/ 158115 h 404812"/>
              <a:gd name="csX6" fmla="*/ 348615 w 405764"/>
              <a:gd name="csY6" fmla="*/ 120968 h 404812"/>
              <a:gd name="csX7" fmla="*/ 363855 w 405764"/>
              <a:gd name="csY7" fmla="*/ 76200 h 404812"/>
              <a:gd name="csX8" fmla="*/ 329565 w 405764"/>
              <a:gd name="csY8" fmla="*/ 41910 h 404812"/>
              <a:gd name="csX9" fmla="*/ 284798 w 405764"/>
              <a:gd name="csY9" fmla="*/ 57150 h 404812"/>
              <a:gd name="csX10" fmla="*/ 247650 w 405764"/>
              <a:gd name="csY10" fmla="*/ 41910 h 404812"/>
              <a:gd name="csX11" fmla="*/ 226695 w 405764"/>
              <a:gd name="csY11" fmla="*/ 0 h 404812"/>
              <a:gd name="csX12" fmla="*/ 179070 w 405764"/>
              <a:gd name="csY12" fmla="*/ 0 h 404812"/>
              <a:gd name="csX13" fmla="*/ 158115 w 405764"/>
              <a:gd name="csY13" fmla="*/ 41910 h 404812"/>
              <a:gd name="csX14" fmla="*/ 120968 w 405764"/>
              <a:gd name="csY14" fmla="*/ 57150 h 404812"/>
              <a:gd name="csX15" fmla="*/ 76200 w 405764"/>
              <a:gd name="csY15" fmla="*/ 41910 h 404812"/>
              <a:gd name="csX16" fmla="*/ 41910 w 405764"/>
              <a:gd name="csY16" fmla="*/ 76200 h 404812"/>
              <a:gd name="csX17" fmla="*/ 57150 w 405764"/>
              <a:gd name="csY17" fmla="*/ 120968 h 404812"/>
              <a:gd name="csX18" fmla="*/ 41910 w 405764"/>
              <a:gd name="csY18" fmla="*/ 158115 h 404812"/>
              <a:gd name="csX19" fmla="*/ 0 w 405764"/>
              <a:gd name="csY19" fmla="*/ 179070 h 404812"/>
              <a:gd name="csX20" fmla="*/ 0 w 405764"/>
              <a:gd name="csY20" fmla="*/ 226695 h 404812"/>
              <a:gd name="csX21" fmla="*/ 41910 w 405764"/>
              <a:gd name="csY21" fmla="*/ 247650 h 404812"/>
              <a:gd name="csX22" fmla="*/ 57150 w 405764"/>
              <a:gd name="csY22" fmla="*/ 284798 h 404812"/>
              <a:gd name="csX23" fmla="*/ 41910 w 405764"/>
              <a:gd name="csY23" fmla="*/ 329565 h 404812"/>
              <a:gd name="csX24" fmla="*/ 75248 w 405764"/>
              <a:gd name="csY24" fmla="*/ 362903 h 404812"/>
              <a:gd name="csX25" fmla="*/ 120015 w 405764"/>
              <a:gd name="csY25" fmla="*/ 347663 h 404812"/>
              <a:gd name="csX26" fmla="*/ 157163 w 405764"/>
              <a:gd name="csY26" fmla="*/ 362903 h 404812"/>
              <a:gd name="csX27" fmla="*/ 178118 w 405764"/>
              <a:gd name="csY27" fmla="*/ 404813 h 404812"/>
              <a:gd name="csX28" fmla="*/ 225743 w 405764"/>
              <a:gd name="csY28" fmla="*/ 404813 h 404812"/>
              <a:gd name="csX29" fmla="*/ 246698 w 405764"/>
              <a:gd name="csY29" fmla="*/ 362903 h 404812"/>
              <a:gd name="csX30" fmla="*/ 283845 w 405764"/>
              <a:gd name="csY30" fmla="*/ 347663 h 404812"/>
              <a:gd name="csX31" fmla="*/ 328613 w 405764"/>
              <a:gd name="csY31" fmla="*/ 362903 h 404812"/>
              <a:gd name="csX32" fmla="*/ 362903 w 405764"/>
              <a:gd name="csY32" fmla="*/ 329565 h 404812"/>
              <a:gd name="csX33" fmla="*/ 347663 w 405764"/>
              <a:gd name="csY33" fmla="*/ 284798 h 404812"/>
              <a:gd name="csX34" fmla="*/ 363855 w 405764"/>
              <a:gd name="csY34" fmla="*/ 247650 h 404812"/>
              <a:gd name="csX35" fmla="*/ 405765 w 405764"/>
              <a:gd name="csY35" fmla="*/ 226695 h 404812"/>
              <a:gd name="csX36" fmla="*/ 405765 w 405764"/>
              <a:gd name="csY36" fmla="*/ 179070 h 404812"/>
              <a:gd name="csX37" fmla="*/ 363855 w 405764"/>
              <a:gd name="csY37" fmla="*/ 158115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405764" h="404812">
                <a:moveTo>
                  <a:pt x="202883" y="274320"/>
                </a:moveTo>
                <a:cubicBezTo>
                  <a:pt x="162877" y="274320"/>
                  <a:pt x="131445" y="241935"/>
                  <a:pt x="131445" y="202883"/>
                </a:cubicBezTo>
                <a:cubicBezTo>
                  <a:pt x="131445" y="163830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3"/>
                </a:cubicBezTo>
                <a:cubicBezTo>
                  <a:pt x="274320" y="241935"/>
                  <a:pt x="241935" y="274320"/>
                  <a:pt x="202883" y="274320"/>
                </a:cubicBezTo>
                <a:close/>
                <a:moveTo>
                  <a:pt x="363855" y="158115"/>
                </a:moveTo>
                <a:cubicBezTo>
                  <a:pt x="360045" y="144780"/>
                  <a:pt x="355283" y="132398"/>
                  <a:pt x="348615" y="120968"/>
                </a:cubicBez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7" y="50483"/>
                  <a:pt x="260985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3"/>
                  <a:pt x="120968" y="57150"/>
                </a:cubicBezTo>
                <a:lnTo>
                  <a:pt x="76200" y="41910"/>
                </a:lnTo>
                <a:lnTo>
                  <a:pt x="41910" y="76200"/>
                </a:lnTo>
                <a:lnTo>
                  <a:pt x="57150" y="120968"/>
                </a:lnTo>
                <a:cubicBezTo>
                  <a:pt x="50482" y="132398"/>
                  <a:pt x="45720" y="144780"/>
                  <a:pt x="41910" y="158115"/>
                </a:cubicBezTo>
                <a:lnTo>
                  <a:pt x="0" y="179070"/>
                </a:lnTo>
                <a:lnTo>
                  <a:pt x="0" y="226695"/>
                </a:lnTo>
                <a:lnTo>
                  <a:pt x="41910" y="247650"/>
                </a:lnTo>
                <a:cubicBezTo>
                  <a:pt x="45720" y="260985"/>
                  <a:pt x="50482" y="273368"/>
                  <a:pt x="57150" y="284798"/>
                </a:cubicBezTo>
                <a:lnTo>
                  <a:pt x="41910" y="329565"/>
                </a:lnTo>
                <a:lnTo>
                  <a:pt x="75248" y="362903"/>
                </a:lnTo>
                <a:lnTo>
                  <a:pt x="120015" y="347663"/>
                </a:lnTo>
                <a:cubicBezTo>
                  <a:pt x="131445" y="354330"/>
                  <a:pt x="143827" y="359093"/>
                  <a:pt x="157163" y="362903"/>
                </a:cubicBezTo>
                <a:lnTo>
                  <a:pt x="178118" y="404813"/>
                </a:lnTo>
                <a:lnTo>
                  <a:pt x="225743" y="404813"/>
                </a:lnTo>
                <a:lnTo>
                  <a:pt x="246698" y="362903"/>
                </a:lnTo>
                <a:cubicBezTo>
                  <a:pt x="260033" y="359093"/>
                  <a:pt x="272415" y="354330"/>
                  <a:pt x="283845" y="347663"/>
                </a:cubicBezTo>
                <a:lnTo>
                  <a:pt x="328613" y="362903"/>
                </a:lnTo>
                <a:lnTo>
                  <a:pt x="362903" y="329565"/>
                </a:lnTo>
                <a:lnTo>
                  <a:pt x="347663" y="284798"/>
                </a:lnTo>
                <a:cubicBezTo>
                  <a:pt x="354330" y="273368"/>
                  <a:pt x="360045" y="260033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1C377D8-5BFD-527C-95A5-3B11C381E415}"/>
              </a:ext>
            </a:extLst>
          </p:cNvPr>
          <p:cNvSpPr/>
          <p:nvPr/>
        </p:nvSpPr>
        <p:spPr>
          <a:xfrm>
            <a:off x="11071725" y="5997545"/>
            <a:ext cx="705886" cy="704228"/>
          </a:xfrm>
          <a:custGeom>
            <a:avLst/>
            <a:gdLst>
              <a:gd name="csX0" fmla="*/ 202883 w 405765"/>
              <a:gd name="csY0" fmla="*/ 274320 h 404812"/>
              <a:gd name="csX1" fmla="*/ 131445 w 405765"/>
              <a:gd name="csY1" fmla="*/ 202882 h 404812"/>
              <a:gd name="csX2" fmla="*/ 202883 w 405765"/>
              <a:gd name="csY2" fmla="*/ 131445 h 404812"/>
              <a:gd name="csX3" fmla="*/ 274320 w 405765"/>
              <a:gd name="csY3" fmla="*/ 202882 h 404812"/>
              <a:gd name="csX4" fmla="*/ 202883 w 405765"/>
              <a:gd name="csY4" fmla="*/ 274320 h 404812"/>
              <a:gd name="csX5" fmla="*/ 202883 w 405765"/>
              <a:gd name="csY5" fmla="*/ 274320 h 404812"/>
              <a:gd name="csX6" fmla="*/ 348615 w 405765"/>
              <a:gd name="csY6" fmla="*/ 120967 h 404812"/>
              <a:gd name="csX7" fmla="*/ 363855 w 405765"/>
              <a:gd name="csY7" fmla="*/ 76200 h 404812"/>
              <a:gd name="csX8" fmla="*/ 329565 w 405765"/>
              <a:gd name="csY8" fmla="*/ 41910 h 404812"/>
              <a:gd name="csX9" fmla="*/ 284798 w 405765"/>
              <a:gd name="csY9" fmla="*/ 57150 h 404812"/>
              <a:gd name="csX10" fmla="*/ 247650 w 405765"/>
              <a:gd name="csY10" fmla="*/ 41910 h 404812"/>
              <a:gd name="csX11" fmla="*/ 226695 w 405765"/>
              <a:gd name="csY11" fmla="*/ 0 h 404812"/>
              <a:gd name="csX12" fmla="*/ 179070 w 405765"/>
              <a:gd name="csY12" fmla="*/ 0 h 404812"/>
              <a:gd name="csX13" fmla="*/ 158115 w 405765"/>
              <a:gd name="csY13" fmla="*/ 41910 h 404812"/>
              <a:gd name="csX14" fmla="*/ 120968 w 405765"/>
              <a:gd name="csY14" fmla="*/ 57150 h 404812"/>
              <a:gd name="csX15" fmla="*/ 76200 w 405765"/>
              <a:gd name="csY15" fmla="*/ 41910 h 404812"/>
              <a:gd name="csX16" fmla="*/ 42863 w 405765"/>
              <a:gd name="csY16" fmla="*/ 75247 h 404812"/>
              <a:gd name="csX17" fmla="*/ 57150 w 405765"/>
              <a:gd name="csY17" fmla="*/ 120015 h 404812"/>
              <a:gd name="csX18" fmla="*/ 41910 w 405765"/>
              <a:gd name="csY18" fmla="*/ 157163 h 404812"/>
              <a:gd name="csX19" fmla="*/ 0 w 405765"/>
              <a:gd name="csY19" fmla="*/ 178117 h 404812"/>
              <a:gd name="csX20" fmla="*/ 0 w 405765"/>
              <a:gd name="csY20" fmla="*/ 225742 h 404812"/>
              <a:gd name="csX21" fmla="*/ 41910 w 405765"/>
              <a:gd name="csY21" fmla="*/ 246698 h 404812"/>
              <a:gd name="csX22" fmla="*/ 57150 w 405765"/>
              <a:gd name="csY22" fmla="*/ 283845 h 404812"/>
              <a:gd name="csX23" fmla="*/ 42863 w 405765"/>
              <a:gd name="csY23" fmla="*/ 328613 h 404812"/>
              <a:gd name="csX24" fmla="*/ 76200 w 405765"/>
              <a:gd name="csY24" fmla="*/ 361950 h 404812"/>
              <a:gd name="csX25" fmla="*/ 120968 w 405765"/>
              <a:gd name="csY25" fmla="*/ 347663 h 404812"/>
              <a:gd name="csX26" fmla="*/ 158115 w 405765"/>
              <a:gd name="csY26" fmla="*/ 362903 h 404812"/>
              <a:gd name="csX27" fmla="*/ 179070 w 405765"/>
              <a:gd name="csY27" fmla="*/ 404813 h 404812"/>
              <a:gd name="csX28" fmla="*/ 226695 w 405765"/>
              <a:gd name="csY28" fmla="*/ 404813 h 404812"/>
              <a:gd name="csX29" fmla="*/ 247650 w 405765"/>
              <a:gd name="csY29" fmla="*/ 362903 h 404812"/>
              <a:gd name="csX30" fmla="*/ 284798 w 405765"/>
              <a:gd name="csY30" fmla="*/ 347663 h 404812"/>
              <a:gd name="csX31" fmla="*/ 329565 w 405765"/>
              <a:gd name="csY31" fmla="*/ 362903 h 404812"/>
              <a:gd name="csX32" fmla="*/ 362903 w 405765"/>
              <a:gd name="csY32" fmla="*/ 328613 h 404812"/>
              <a:gd name="csX33" fmla="*/ 348615 w 405765"/>
              <a:gd name="csY33" fmla="*/ 284798 h 404812"/>
              <a:gd name="csX34" fmla="*/ 363855 w 405765"/>
              <a:gd name="csY34" fmla="*/ 247650 h 404812"/>
              <a:gd name="csX35" fmla="*/ 405765 w 405765"/>
              <a:gd name="csY35" fmla="*/ 226695 h 404812"/>
              <a:gd name="csX36" fmla="*/ 405765 w 405765"/>
              <a:gd name="csY36" fmla="*/ 179070 h 404812"/>
              <a:gd name="csX37" fmla="*/ 363855 w 405765"/>
              <a:gd name="csY37" fmla="*/ 158115 h 404812"/>
              <a:gd name="csX38" fmla="*/ 348615 w 405765"/>
              <a:gd name="csY38" fmla="*/ 120967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</a:cxnLst>
            <a:rect l="l" t="t" r="r" b="b"/>
            <a:pathLst>
              <a:path w="405765" h="404812">
                <a:moveTo>
                  <a:pt x="202883" y="274320"/>
                </a:moveTo>
                <a:cubicBezTo>
                  <a:pt x="162878" y="274320"/>
                  <a:pt x="131445" y="241935"/>
                  <a:pt x="131445" y="202882"/>
                </a:cubicBezTo>
                <a:cubicBezTo>
                  <a:pt x="131445" y="162877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2"/>
                </a:cubicBezTo>
                <a:cubicBezTo>
                  <a:pt x="274320" y="241935"/>
                  <a:pt x="242888" y="274320"/>
                  <a:pt x="202883" y="274320"/>
                </a:cubicBezTo>
                <a:lnTo>
                  <a:pt x="202883" y="274320"/>
                </a:lnTo>
                <a:close/>
                <a:moveTo>
                  <a:pt x="348615" y="120967"/>
                </a:move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8" y="50482"/>
                  <a:pt x="260033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2"/>
                  <a:pt x="120968" y="57150"/>
                </a:cubicBezTo>
                <a:lnTo>
                  <a:pt x="76200" y="41910"/>
                </a:lnTo>
                <a:lnTo>
                  <a:pt x="42863" y="75247"/>
                </a:lnTo>
                <a:lnTo>
                  <a:pt x="57150" y="120015"/>
                </a:lnTo>
                <a:cubicBezTo>
                  <a:pt x="50483" y="131445"/>
                  <a:pt x="45720" y="144780"/>
                  <a:pt x="41910" y="157163"/>
                </a:cubicBezTo>
                <a:lnTo>
                  <a:pt x="0" y="178117"/>
                </a:lnTo>
                <a:lnTo>
                  <a:pt x="0" y="225742"/>
                </a:lnTo>
                <a:lnTo>
                  <a:pt x="41910" y="246698"/>
                </a:lnTo>
                <a:cubicBezTo>
                  <a:pt x="45720" y="260032"/>
                  <a:pt x="50483" y="272415"/>
                  <a:pt x="57150" y="283845"/>
                </a:cubicBezTo>
                <a:lnTo>
                  <a:pt x="42863" y="328613"/>
                </a:lnTo>
                <a:lnTo>
                  <a:pt x="76200" y="361950"/>
                </a:lnTo>
                <a:lnTo>
                  <a:pt x="120968" y="347663"/>
                </a:lnTo>
                <a:cubicBezTo>
                  <a:pt x="132398" y="354330"/>
                  <a:pt x="144780" y="359092"/>
                  <a:pt x="158115" y="362903"/>
                </a:cubicBezTo>
                <a:lnTo>
                  <a:pt x="179070" y="404813"/>
                </a:lnTo>
                <a:lnTo>
                  <a:pt x="226695" y="404813"/>
                </a:lnTo>
                <a:lnTo>
                  <a:pt x="247650" y="362903"/>
                </a:lnTo>
                <a:cubicBezTo>
                  <a:pt x="260985" y="359092"/>
                  <a:pt x="273368" y="354330"/>
                  <a:pt x="284798" y="347663"/>
                </a:cubicBezTo>
                <a:lnTo>
                  <a:pt x="329565" y="362903"/>
                </a:lnTo>
                <a:lnTo>
                  <a:pt x="362903" y="328613"/>
                </a:lnTo>
                <a:lnTo>
                  <a:pt x="348615" y="284798"/>
                </a:lnTo>
                <a:cubicBezTo>
                  <a:pt x="355283" y="273367"/>
                  <a:pt x="360045" y="260985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ubicBezTo>
                  <a:pt x="360045" y="144780"/>
                  <a:pt x="355283" y="132397"/>
                  <a:pt x="348615" y="12096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sp>
      <p:pic>
        <p:nvPicPr>
          <p:cNvPr id="9" name="Graphic 8" descr="Single gear">
            <a:extLst>
              <a:ext uri="{FF2B5EF4-FFF2-40B4-BE49-F238E27FC236}">
                <a16:creationId xmlns:a16="http://schemas.microsoft.com/office/drawing/2014/main" id="{F47A8707-3388-2E30-90B6-CADC33B30C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83145" y="5063436"/>
            <a:ext cx="1590728" cy="159072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1099ADAF-AE27-6420-F873-B72BAAEC6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1576834" y="6524385"/>
            <a:ext cx="1238556" cy="141693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bg1">
              <a:lumMod val="95000"/>
              <a:alpha val="40000"/>
            </a:schemeClr>
          </a:solidFill>
          <a:ln w="1905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17" name="Freeform: Shape 11">
            <a:extLst>
              <a:ext uri="{FF2B5EF4-FFF2-40B4-BE49-F238E27FC236}">
                <a16:creationId xmlns:a16="http://schemas.microsoft.com/office/drawing/2014/main" id="{38B5CF44-C236-9CDE-1234-BA9DBD4BD6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2642645" y="7151534"/>
            <a:ext cx="1238556" cy="141693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 w="1905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19" name="Freeform: Shape 11">
            <a:extLst>
              <a:ext uri="{FF2B5EF4-FFF2-40B4-BE49-F238E27FC236}">
                <a16:creationId xmlns:a16="http://schemas.microsoft.com/office/drawing/2014/main" id="{9B081B8A-4ACB-C7AA-2E9C-E7D921F43E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2647505" y="5922828"/>
            <a:ext cx="1238556" cy="141693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40000"/>
            </a:schemeClr>
          </a:solidFill>
          <a:ln w="1905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21" name="Freeform: Shape 11">
            <a:extLst>
              <a:ext uri="{FF2B5EF4-FFF2-40B4-BE49-F238E27FC236}">
                <a16:creationId xmlns:a16="http://schemas.microsoft.com/office/drawing/2014/main" id="{9850D625-AA08-2D0F-9ED9-EA26A8B0E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3701618" y="6533588"/>
            <a:ext cx="1238556" cy="141693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 w="1905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23" name="Freeform: Shape 11">
            <a:extLst>
              <a:ext uri="{FF2B5EF4-FFF2-40B4-BE49-F238E27FC236}">
                <a16:creationId xmlns:a16="http://schemas.microsoft.com/office/drawing/2014/main" id="{C6B1B519-0607-17C8-8441-4ADEF88C9D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519713">
            <a:off x="11267683" y="-1725126"/>
            <a:ext cx="1238556" cy="141693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 w="1905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25" name="Freeform: Shape 11">
            <a:extLst>
              <a:ext uri="{FF2B5EF4-FFF2-40B4-BE49-F238E27FC236}">
                <a16:creationId xmlns:a16="http://schemas.microsoft.com/office/drawing/2014/main" id="{05A23332-5290-845E-D3DB-FB0DE6BAA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519713">
            <a:off x="13666539" y="-337711"/>
            <a:ext cx="1238556" cy="141693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40000"/>
            </a:schemeClr>
          </a:solidFill>
          <a:ln w="1905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27" name="Freeform: Shape 11">
            <a:extLst>
              <a:ext uri="{FF2B5EF4-FFF2-40B4-BE49-F238E27FC236}">
                <a16:creationId xmlns:a16="http://schemas.microsoft.com/office/drawing/2014/main" id="{084EEAC7-4EF4-52B1-786E-D5C8AD026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519713">
            <a:off x="12478294" y="-1033637"/>
            <a:ext cx="1238556" cy="141693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 w="1905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29" name="Freeform: Shape 11">
            <a:extLst>
              <a:ext uri="{FF2B5EF4-FFF2-40B4-BE49-F238E27FC236}">
                <a16:creationId xmlns:a16="http://schemas.microsoft.com/office/drawing/2014/main" id="{274D47DC-CF86-2952-E21E-2C88B4B90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519713">
            <a:off x="13634419" y="-1822624"/>
            <a:ext cx="1238556" cy="141693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40000"/>
            </a:schemeClr>
          </a:solidFill>
          <a:ln w="1905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31" name="Freeform: Shape 11">
            <a:extLst>
              <a:ext uri="{FF2B5EF4-FFF2-40B4-BE49-F238E27FC236}">
                <a16:creationId xmlns:a16="http://schemas.microsoft.com/office/drawing/2014/main" id="{76A58430-33FF-1DBF-FCBE-A42CE0D58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519713">
            <a:off x="12529858" y="-2433384"/>
            <a:ext cx="1238556" cy="141693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 w="1905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AD2C8D04-263D-9589-1CFF-A5968D7C3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7389" y="1825321"/>
            <a:ext cx="5055698" cy="1808062"/>
          </a:xfrm>
        </p:spPr>
        <p:txBody>
          <a:bodyPr/>
          <a:lstStyle/>
          <a:p>
            <a:r>
              <a:rPr lang="en-US" dirty="0"/>
              <a:t>Thank you,</a:t>
            </a:r>
            <a:br>
              <a:rPr lang="en-US" dirty="0"/>
            </a:b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Tatenda</a:t>
            </a:r>
            <a:br>
              <a:rPr lang="en-US" dirty="0"/>
            </a:br>
            <a:r>
              <a:rPr lang="en-US" dirty="0">
                <a:solidFill>
                  <a:srgbClr val="00B050"/>
                </a:solidFill>
              </a:rPr>
              <a:t>Siyabonga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496155F4-61B2-441D-9F16-788866450DA2}"/>
              </a:ext>
            </a:extLst>
          </p:cNvPr>
          <p:cNvPicPr>
            <a:picLocks noGrp="1" noChangeAspect="1"/>
          </p:cNvPicPr>
          <p:nvPr>
            <p:ph type="pic" sz="quarter" idx="49"/>
          </p:nvPr>
        </p:nvPicPr>
        <p:blipFill>
          <a:blip r:embed="rId3"/>
          <a:srcRect/>
          <a:stretch/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BCD5762E-DD49-42B3-9CA8-46A4AD7193E2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>
          <a:blip r:embed="rId4"/>
          <a:srcRect/>
          <a:stretch/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1051CD21-1408-4D13-BF0B-0D7013AD2D0C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>
          <a:blip r:embed="rId5"/>
          <a:srcRect/>
          <a:stretch/>
        </p:blipFill>
        <p:spPr/>
      </p:pic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B993E4D5-4AD0-4740-096D-6822944C8FF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096000" y="4319442"/>
            <a:ext cx="5850835" cy="692830"/>
          </a:xfrm>
        </p:spPr>
        <p:txBody>
          <a:bodyPr/>
          <a:lstStyle/>
          <a:p>
            <a:r>
              <a:rPr lang="en-GB" sz="1400" dirty="0">
                <a:solidFill>
                  <a:srgbClr val="00B050"/>
                </a:solidFill>
              </a:rPr>
              <a:t>Leveraging AI for Innovation, Policy, and Inclusive National Development </a:t>
            </a:r>
          </a:p>
          <a:p>
            <a:pPr>
              <a:spcBef>
                <a:spcPts val="0"/>
              </a:spcBef>
            </a:pPr>
            <a:r>
              <a:rPr lang="en-US" dirty="0"/>
              <a:t>Procurement and Supply Chain in the AI Age </a:t>
            </a:r>
          </a:p>
        </p:txBody>
      </p:sp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B746A775-E65C-70F6-9DB4-E51F7F2DAECE}"/>
              </a:ext>
            </a:extLst>
          </p:cNvPr>
          <p:cNvPicPr>
            <a:picLocks noGrp="1" noChangeAspect="1"/>
          </p:cNvPicPr>
          <p:nvPr>
            <p:ph type="pic" sz="quarter" idx="50"/>
          </p:nvPr>
        </p:nvPicPr>
        <p:blipFill>
          <a:blip r:embed="rId6"/>
          <a:srcRect/>
          <a:stretch/>
        </p:blipFill>
        <p:spPr/>
      </p:pic>
      <p:sp>
        <p:nvSpPr>
          <p:cNvPr id="3" name="Freeform: Shape 11">
            <a:extLst>
              <a:ext uri="{FF2B5EF4-FFF2-40B4-BE49-F238E27FC236}">
                <a16:creationId xmlns:a16="http://schemas.microsoft.com/office/drawing/2014/main" id="{4A589151-FE28-6AF9-AF2E-7A04EBA85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9067405" y="-651128"/>
            <a:ext cx="1238556" cy="141693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bg1">
              <a:lumMod val="95000"/>
              <a:alpha val="40000"/>
            </a:schemeClr>
          </a:solidFill>
          <a:ln w="1905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5" name="Freeform: Shape 11">
            <a:extLst>
              <a:ext uri="{FF2B5EF4-FFF2-40B4-BE49-F238E27FC236}">
                <a16:creationId xmlns:a16="http://schemas.microsoft.com/office/drawing/2014/main" id="{93B09538-6E45-6408-1390-42453EC05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0133216" y="-23979"/>
            <a:ext cx="1238556" cy="141693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 w="1905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" name="Freeform: Shape 11">
            <a:extLst>
              <a:ext uri="{FF2B5EF4-FFF2-40B4-BE49-F238E27FC236}">
                <a16:creationId xmlns:a16="http://schemas.microsoft.com/office/drawing/2014/main" id="{F801E96A-EA3A-E20F-C8FA-AAAECDEE1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1213981" y="1829395"/>
            <a:ext cx="1238556" cy="141693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40000"/>
            </a:schemeClr>
          </a:solidFill>
          <a:ln w="1905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9" name="Freeform: Shape 11">
            <a:extLst>
              <a:ext uri="{FF2B5EF4-FFF2-40B4-BE49-F238E27FC236}">
                <a16:creationId xmlns:a16="http://schemas.microsoft.com/office/drawing/2014/main" id="{108653CB-D88E-AFB7-8214-814CC950C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0138626" y="1223781"/>
            <a:ext cx="1238556" cy="141693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 w="1905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11" name="Freeform: Shape 11">
            <a:extLst>
              <a:ext uri="{FF2B5EF4-FFF2-40B4-BE49-F238E27FC236}">
                <a16:creationId xmlns:a16="http://schemas.microsoft.com/office/drawing/2014/main" id="{8362261E-3EF8-7CC3-A88C-80DD329B2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1204439" y="592840"/>
            <a:ext cx="1238556" cy="141693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40000"/>
            </a:schemeClr>
          </a:solidFill>
          <a:ln w="1905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13" name="Freeform: Shape 11">
            <a:extLst>
              <a:ext uri="{FF2B5EF4-FFF2-40B4-BE49-F238E27FC236}">
                <a16:creationId xmlns:a16="http://schemas.microsoft.com/office/drawing/2014/main" id="{971C67A7-7B61-6273-47D3-E13CD8695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1192189" y="-641925"/>
            <a:ext cx="1238556" cy="141693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 w="1905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17" name="Freeform: Shape 11">
            <a:extLst>
              <a:ext uri="{FF2B5EF4-FFF2-40B4-BE49-F238E27FC236}">
                <a16:creationId xmlns:a16="http://schemas.microsoft.com/office/drawing/2014/main" id="{10B8E8F2-59D6-6AED-172C-B001D26DBF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8001688" y="-31850"/>
            <a:ext cx="1238556" cy="141693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40000"/>
            </a:schemeClr>
          </a:solidFill>
          <a:ln w="1905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92794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7142222" cy="844011"/>
          </a:xfrm>
        </p:spPr>
        <p:txBody>
          <a:bodyPr>
            <a:normAutofit/>
          </a:bodyPr>
          <a:lstStyle/>
          <a:p>
            <a:r>
              <a:rPr lang="en-US" sz="3600" dirty="0"/>
              <a:t>INTRODUCTION</a:t>
            </a:r>
            <a:endParaRPr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3490" y="2818655"/>
            <a:ext cx="8860793" cy="2427315"/>
          </a:xfrm>
        </p:spPr>
        <p:txBody>
          <a:bodyPr>
            <a:normAutofit/>
          </a:bodyPr>
          <a:lstStyle/>
          <a:p>
            <a:pPr fontAlgn="t"/>
            <a:r>
              <a:rPr lang="en-GB" dirty="0"/>
              <a:t>AI is transforming procurement and supply chain into intelligent, agile, and value-driven functions. </a:t>
            </a:r>
          </a:p>
          <a:p>
            <a:pPr fontAlgn="t"/>
            <a:r>
              <a:rPr lang="en-GB" dirty="0"/>
              <a:t>Effective integration of AI technologies with strong governance, ethical practices, and skilled talent results in enhanced efficiency, resilience, and sustainable growth in an increasingly complex environment</a:t>
            </a: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40BC8E62-5177-D8F8-6B4E-032F24AF585B}"/>
              </a:ext>
            </a:extLst>
          </p:cNvPr>
          <p:cNvSpPr/>
          <p:nvPr/>
        </p:nvSpPr>
        <p:spPr>
          <a:xfrm>
            <a:off x="4423667" y="5948149"/>
            <a:ext cx="1320935" cy="1138737"/>
          </a:xfrm>
          <a:prstGeom prst="hexagon">
            <a:avLst/>
          </a:prstGeom>
          <a:solidFill>
            <a:schemeClr val="bg1">
              <a:lumMod val="95000"/>
              <a:alpha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CFB9A9DB-A7FF-7B95-59BC-6DD8D9288904}"/>
              </a:ext>
            </a:extLst>
          </p:cNvPr>
          <p:cNvSpPr/>
          <p:nvPr/>
        </p:nvSpPr>
        <p:spPr>
          <a:xfrm>
            <a:off x="10736570" y="6574108"/>
            <a:ext cx="1320935" cy="1138737"/>
          </a:xfrm>
          <a:prstGeom prst="hexagon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F05392B4-CD67-3CE3-9D4B-5C31AD7D1E62}"/>
              </a:ext>
            </a:extLst>
          </p:cNvPr>
          <p:cNvSpPr/>
          <p:nvPr/>
        </p:nvSpPr>
        <p:spPr>
          <a:xfrm>
            <a:off x="-212271" y="4603778"/>
            <a:ext cx="1320935" cy="1138737"/>
          </a:xfrm>
          <a:prstGeom prst="hexagon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52739686-E633-9E1E-BDC3-E69B4C0A3B2C}"/>
              </a:ext>
            </a:extLst>
          </p:cNvPr>
          <p:cNvSpPr/>
          <p:nvPr/>
        </p:nvSpPr>
        <p:spPr>
          <a:xfrm>
            <a:off x="3242466" y="6518458"/>
            <a:ext cx="1320935" cy="1138737"/>
          </a:xfrm>
          <a:prstGeom prst="hexagon">
            <a:avLst/>
          </a:prstGeom>
          <a:solidFill>
            <a:schemeClr val="bg1">
              <a:lumMod val="9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E006BBEB-A5F0-18D4-CE4B-D990D38EC8B3}"/>
              </a:ext>
            </a:extLst>
          </p:cNvPr>
          <p:cNvSpPr/>
          <p:nvPr/>
        </p:nvSpPr>
        <p:spPr>
          <a:xfrm>
            <a:off x="11917771" y="5949089"/>
            <a:ext cx="1320935" cy="1138737"/>
          </a:xfrm>
          <a:prstGeom prst="hexagon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184D7-18B6-6AB7-4450-2AA1C0F20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2A289-152B-9135-FACF-9C9E006E9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7142222" cy="1013800"/>
          </a:xfrm>
        </p:spPr>
        <p:txBody>
          <a:bodyPr>
            <a:normAutofit/>
          </a:bodyPr>
          <a:lstStyle/>
          <a:p>
            <a:r>
              <a:rPr sz="2400" dirty="0"/>
              <a:t>Framing the AI-Enabled Public Procurement Era (Zimbabwe)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E0E9C-213F-FDA4-2A9E-F441E2A00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3491" y="2044932"/>
            <a:ext cx="8644662" cy="3813868"/>
          </a:xfrm>
        </p:spPr>
        <p:txBody>
          <a:bodyPr>
            <a:normAutofit/>
          </a:bodyPr>
          <a:lstStyle/>
          <a:p>
            <a:pPr fontAlgn="t"/>
            <a:r>
              <a:rPr lang="en-GB" dirty="0"/>
              <a:t>AI is fundamentally reshaping how organizations plan, source, contract, and manage suppliers.</a:t>
            </a:r>
          </a:p>
          <a:p>
            <a:pPr fontAlgn="t"/>
            <a:r>
              <a:rPr lang="en-GB" dirty="0"/>
              <a:t>Data-driven decision-making is replacing intuition and purely rules-based processes, enabling more accurate demand forecasting, improved spend visibility, and proactive risk management.</a:t>
            </a:r>
          </a:p>
          <a:p>
            <a:pPr fontAlgn="t"/>
            <a:r>
              <a:rPr lang="en-GB" dirty="0"/>
              <a:t>A key feature of the AI-driven supply chain is resilience. </a:t>
            </a:r>
          </a:p>
          <a:p>
            <a:pPr fontAlgn="t"/>
            <a:r>
              <a:rPr lang="en-GB" dirty="0"/>
              <a:t>With increasing global uncertainty, organizations are leveraging AI to model scenarios, assess supplier risk, and design more robust sourcing strategies, including diversification, regionalization, and dynamic contract management</a:t>
            </a:r>
          </a:p>
          <a:p>
            <a:pPr fontAlgn="t"/>
            <a:endParaRPr lang="en-GB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CC9D07A-DAEE-A702-A5DD-B9DD8722BAD2}"/>
              </a:ext>
            </a:extLst>
          </p:cNvPr>
          <p:cNvSpPr/>
          <p:nvPr/>
        </p:nvSpPr>
        <p:spPr>
          <a:xfrm>
            <a:off x="9883145" y="6262294"/>
            <a:ext cx="705884" cy="704228"/>
          </a:xfrm>
          <a:custGeom>
            <a:avLst/>
            <a:gdLst>
              <a:gd name="csX0" fmla="*/ 202883 w 405764"/>
              <a:gd name="csY0" fmla="*/ 274320 h 404812"/>
              <a:gd name="csX1" fmla="*/ 131445 w 405764"/>
              <a:gd name="csY1" fmla="*/ 202883 h 404812"/>
              <a:gd name="csX2" fmla="*/ 202883 w 405764"/>
              <a:gd name="csY2" fmla="*/ 131445 h 404812"/>
              <a:gd name="csX3" fmla="*/ 274320 w 405764"/>
              <a:gd name="csY3" fmla="*/ 202883 h 404812"/>
              <a:gd name="csX4" fmla="*/ 202883 w 405764"/>
              <a:gd name="csY4" fmla="*/ 274320 h 404812"/>
              <a:gd name="csX5" fmla="*/ 363855 w 405764"/>
              <a:gd name="csY5" fmla="*/ 158115 h 404812"/>
              <a:gd name="csX6" fmla="*/ 348615 w 405764"/>
              <a:gd name="csY6" fmla="*/ 120968 h 404812"/>
              <a:gd name="csX7" fmla="*/ 363855 w 405764"/>
              <a:gd name="csY7" fmla="*/ 76200 h 404812"/>
              <a:gd name="csX8" fmla="*/ 329565 w 405764"/>
              <a:gd name="csY8" fmla="*/ 41910 h 404812"/>
              <a:gd name="csX9" fmla="*/ 284798 w 405764"/>
              <a:gd name="csY9" fmla="*/ 57150 h 404812"/>
              <a:gd name="csX10" fmla="*/ 247650 w 405764"/>
              <a:gd name="csY10" fmla="*/ 41910 h 404812"/>
              <a:gd name="csX11" fmla="*/ 226695 w 405764"/>
              <a:gd name="csY11" fmla="*/ 0 h 404812"/>
              <a:gd name="csX12" fmla="*/ 179070 w 405764"/>
              <a:gd name="csY12" fmla="*/ 0 h 404812"/>
              <a:gd name="csX13" fmla="*/ 158115 w 405764"/>
              <a:gd name="csY13" fmla="*/ 41910 h 404812"/>
              <a:gd name="csX14" fmla="*/ 120968 w 405764"/>
              <a:gd name="csY14" fmla="*/ 57150 h 404812"/>
              <a:gd name="csX15" fmla="*/ 76200 w 405764"/>
              <a:gd name="csY15" fmla="*/ 41910 h 404812"/>
              <a:gd name="csX16" fmla="*/ 41910 w 405764"/>
              <a:gd name="csY16" fmla="*/ 76200 h 404812"/>
              <a:gd name="csX17" fmla="*/ 57150 w 405764"/>
              <a:gd name="csY17" fmla="*/ 120968 h 404812"/>
              <a:gd name="csX18" fmla="*/ 41910 w 405764"/>
              <a:gd name="csY18" fmla="*/ 158115 h 404812"/>
              <a:gd name="csX19" fmla="*/ 0 w 405764"/>
              <a:gd name="csY19" fmla="*/ 179070 h 404812"/>
              <a:gd name="csX20" fmla="*/ 0 w 405764"/>
              <a:gd name="csY20" fmla="*/ 226695 h 404812"/>
              <a:gd name="csX21" fmla="*/ 41910 w 405764"/>
              <a:gd name="csY21" fmla="*/ 247650 h 404812"/>
              <a:gd name="csX22" fmla="*/ 57150 w 405764"/>
              <a:gd name="csY22" fmla="*/ 284798 h 404812"/>
              <a:gd name="csX23" fmla="*/ 41910 w 405764"/>
              <a:gd name="csY23" fmla="*/ 329565 h 404812"/>
              <a:gd name="csX24" fmla="*/ 75248 w 405764"/>
              <a:gd name="csY24" fmla="*/ 362903 h 404812"/>
              <a:gd name="csX25" fmla="*/ 120015 w 405764"/>
              <a:gd name="csY25" fmla="*/ 347663 h 404812"/>
              <a:gd name="csX26" fmla="*/ 157163 w 405764"/>
              <a:gd name="csY26" fmla="*/ 362903 h 404812"/>
              <a:gd name="csX27" fmla="*/ 178118 w 405764"/>
              <a:gd name="csY27" fmla="*/ 404813 h 404812"/>
              <a:gd name="csX28" fmla="*/ 225743 w 405764"/>
              <a:gd name="csY28" fmla="*/ 404813 h 404812"/>
              <a:gd name="csX29" fmla="*/ 246698 w 405764"/>
              <a:gd name="csY29" fmla="*/ 362903 h 404812"/>
              <a:gd name="csX30" fmla="*/ 283845 w 405764"/>
              <a:gd name="csY30" fmla="*/ 347663 h 404812"/>
              <a:gd name="csX31" fmla="*/ 328613 w 405764"/>
              <a:gd name="csY31" fmla="*/ 362903 h 404812"/>
              <a:gd name="csX32" fmla="*/ 362903 w 405764"/>
              <a:gd name="csY32" fmla="*/ 329565 h 404812"/>
              <a:gd name="csX33" fmla="*/ 347663 w 405764"/>
              <a:gd name="csY33" fmla="*/ 284798 h 404812"/>
              <a:gd name="csX34" fmla="*/ 363855 w 405764"/>
              <a:gd name="csY34" fmla="*/ 247650 h 404812"/>
              <a:gd name="csX35" fmla="*/ 405765 w 405764"/>
              <a:gd name="csY35" fmla="*/ 226695 h 404812"/>
              <a:gd name="csX36" fmla="*/ 405765 w 405764"/>
              <a:gd name="csY36" fmla="*/ 179070 h 404812"/>
              <a:gd name="csX37" fmla="*/ 363855 w 405764"/>
              <a:gd name="csY37" fmla="*/ 158115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405764" h="404812">
                <a:moveTo>
                  <a:pt x="202883" y="274320"/>
                </a:moveTo>
                <a:cubicBezTo>
                  <a:pt x="162877" y="274320"/>
                  <a:pt x="131445" y="241935"/>
                  <a:pt x="131445" y="202883"/>
                </a:cubicBezTo>
                <a:cubicBezTo>
                  <a:pt x="131445" y="163830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3"/>
                </a:cubicBezTo>
                <a:cubicBezTo>
                  <a:pt x="274320" y="241935"/>
                  <a:pt x="241935" y="274320"/>
                  <a:pt x="202883" y="274320"/>
                </a:cubicBezTo>
                <a:close/>
                <a:moveTo>
                  <a:pt x="363855" y="158115"/>
                </a:moveTo>
                <a:cubicBezTo>
                  <a:pt x="360045" y="144780"/>
                  <a:pt x="355283" y="132398"/>
                  <a:pt x="348615" y="120968"/>
                </a:cubicBez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7" y="50483"/>
                  <a:pt x="260985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3"/>
                  <a:pt x="120968" y="57150"/>
                </a:cubicBezTo>
                <a:lnTo>
                  <a:pt x="76200" y="41910"/>
                </a:lnTo>
                <a:lnTo>
                  <a:pt x="41910" y="76200"/>
                </a:lnTo>
                <a:lnTo>
                  <a:pt x="57150" y="120968"/>
                </a:lnTo>
                <a:cubicBezTo>
                  <a:pt x="50482" y="132398"/>
                  <a:pt x="45720" y="144780"/>
                  <a:pt x="41910" y="158115"/>
                </a:cubicBezTo>
                <a:lnTo>
                  <a:pt x="0" y="179070"/>
                </a:lnTo>
                <a:lnTo>
                  <a:pt x="0" y="226695"/>
                </a:lnTo>
                <a:lnTo>
                  <a:pt x="41910" y="247650"/>
                </a:lnTo>
                <a:cubicBezTo>
                  <a:pt x="45720" y="260985"/>
                  <a:pt x="50482" y="273368"/>
                  <a:pt x="57150" y="284798"/>
                </a:cubicBezTo>
                <a:lnTo>
                  <a:pt x="41910" y="329565"/>
                </a:lnTo>
                <a:lnTo>
                  <a:pt x="75248" y="362903"/>
                </a:lnTo>
                <a:lnTo>
                  <a:pt x="120015" y="347663"/>
                </a:lnTo>
                <a:cubicBezTo>
                  <a:pt x="131445" y="354330"/>
                  <a:pt x="143827" y="359093"/>
                  <a:pt x="157163" y="362903"/>
                </a:cubicBezTo>
                <a:lnTo>
                  <a:pt x="178118" y="404813"/>
                </a:lnTo>
                <a:lnTo>
                  <a:pt x="225743" y="404813"/>
                </a:lnTo>
                <a:lnTo>
                  <a:pt x="246698" y="362903"/>
                </a:lnTo>
                <a:cubicBezTo>
                  <a:pt x="260033" y="359093"/>
                  <a:pt x="272415" y="354330"/>
                  <a:pt x="283845" y="347663"/>
                </a:cubicBezTo>
                <a:lnTo>
                  <a:pt x="328613" y="362903"/>
                </a:lnTo>
                <a:lnTo>
                  <a:pt x="362903" y="329565"/>
                </a:lnTo>
                <a:lnTo>
                  <a:pt x="347663" y="284798"/>
                </a:lnTo>
                <a:cubicBezTo>
                  <a:pt x="354330" y="273368"/>
                  <a:pt x="360045" y="260033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C8DAB1-87AC-1992-E488-6CA7BBD09767}"/>
              </a:ext>
            </a:extLst>
          </p:cNvPr>
          <p:cNvSpPr/>
          <p:nvPr/>
        </p:nvSpPr>
        <p:spPr>
          <a:xfrm>
            <a:off x="11071725" y="5997545"/>
            <a:ext cx="705886" cy="704228"/>
          </a:xfrm>
          <a:custGeom>
            <a:avLst/>
            <a:gdLst>
              <a:gd name="csX0" fmla="*/ 202883 w 405765"/>
              <a:gd name="csY0" fmla="*/ 274320 h 404812"/>
              <a:gd name="csX1" fmla="*/ 131445 w 405765"/>
              <a:gd name="csY1" fmla="*/ 202882 h 404812"/>
              <a:gd name="csX2" fmla="*/ 202883 w 405765"/>
              <a:gd name="csY2" fmla="*/ 131445 h 404812"/>
              <a:gd name="csX3" fmla="*/ 274320 w 405765"/>
              <a:gd name="csY3" fmla="*/ 202882 h 404812"/>
              <a:gd name="csX4" fmla="*/ 202883 w 405765"/>
              <a:gd name="csY4" fmla="*/ 274320 h 404812"/>
              <a:gd name="csX5" fmla="*/ 202883 w 405765"/>
              <a:gd name="csY5" fmla="*/ 274320 h 404812"/>
              <a:gd name="csX6" fmla="*/ 348615 w 405765"/>
              <a:gd name="csY6" fmla="*/ 120967 h 404812"/>
              <a:gd name="csX7" fmla="*/ 363855 w 405765"/>
              <a:gd name="csY7" fmla="*/ 76200 h 404812"/>
              <a:gd name="csX8" fmla="*/ 329565 w 405765"/>
              <a:gd name="csY8" fmla="*/ 41910 h 404812"/>
              <a:gd name="csX9" fmla="*/ 284798 w 405765"/>
              <a:gd name="csY9" fmla="*/ 57150 h 404812"/>
              <a:gd name="csX10" fmla="*/ 247650 w 405765"/>
              <a:gd name="csY10" fmla="*/ 41910 h 404812"/>
              <a:gd name="csX11" fmla="*/ 226695 w 405765"/>
              <a:gd name="csY11" fmla="*/ 0 h 404812"/>
              <a:gd name="csX12" fmla="*/ 179070 w 405765"/>
              <a:gd name="csY12" fmla="*/ 0 h 404812"/>
              <a:gd name="csX13" fmla="*/ 158115 w 405765"/>
              <a:gd name="csY13" fmla="*/ 41910 h 404812"/>
              <a:gd name="csX14" fmla="*/ 120968 w 405765"/>
              <a:gd name="csY14" fmla="*/ 57150 h 404812"/>
              <a:gd name="csX15" fmla="*/ 76200 w 405765"/>
              <a:gd name="csY15" fmla="*/ 41910 h 404812"/>
              <a:gd name="csX16" fmla="*/ 42863 w 405765"/>
              <a:gd name="csY16" fmla="*/ 75247 h 404812"/>
              <a:gd name="csX17" fmla="*/ 57150 w 405765"/>
              <a:gd name="csY17" fmla="*/ 120015 h 404812"/>
              <a:gd name="csX18" fmla="*/ 41910 w 405765"/>
              <a:gd name="csY18" fmla="*/ 157163 h 404812"/>
              <a:gd name="csX19" fmla="*/ 0 w 405765"/>
              <a:gd name="csY19" fmla="*/ 178117 h 404812"/>
              <a:gd name="csX20" fmla="*/ 0 w 405765"/>
              <a:gd name="csY20" fmla="*/ 225742 h 404812"/>
              <a:gd name="csX21" fmla="*/ 41910 w 405765"/>
              <a:gd name="csY21" fmla="*/ 246698 h 404812"/>
              <a:gd name="csX22" fmla="*/ 57150 w 405765"/>
              <a:gd name="csY22" fmla="*/ 283845 h 404812"/>
              <a:gd name="csX23" fmla="*/ 42863 w 405765"/>
              <a:gd name="csY23" fmla="*/ 328613 h 404812"/>
              <a:gd name="csX24" fmla="*/ 76200 w 405765"/>
              <a:gd name="csY24" fmla="*/ 361950 h 404812"/>
              <a:gd name="csX25" fmla="*/ 120968 w 405765"/>
              <a:gd name="csY25" fmla="*/ 347663 h 404812"/>
              <a:gd name="csX26" fmla="*/ 158115 w 405765"/>
              <a:gd name="csY26" fmla="*/ 362903 h 404812"/>
              <a:gd name="csX27" fmla="*/ 179070 w 405765"/>
              <a:gd name="csY27" fmla="*/ 404813 h 404812"/>
              <a:gd name="csX28" fmla="*/ 226695 w 405765"/>
              <a:gd name="csY28" fmla="*/ 404813 h 404812"/>
              <a:gd name="csX29" fmla="*/ 247650 w 405765"/>
              <a:gd name="csY29" fmla="*/ 362903 h 404812"/>
              <a:gd name="csX30" fmla="*/ 284798 w 405765"/>
              <a:gd name="csY30" fmla="*/ 347663 h 404812"/>
              <a:gd name="csX31" fmla="*/ 329565 w 405765"/>
              <a:gd name="csY31" fmla="*/ 362903 h 404812"/>
              <a:gd name="csX32" fmla="*/ 362903 w 405765"/>
              <a:gd name="csY32" fmla="*/ 328613 h 404812"/>
              <a:gd name="csX33" fmla="*/ 348615 w 405765"/>
              <a:gd name="csY33" fmla="*/ 284798 h 404812"/>
              <a:gd name="csX34" fmla="*/ 363855 w 405765"/>
              <a:gd name="csY34" fmla="*/ 247650 h 404812"/>
              <a:gd name="csX35" fmla="*/ 405765 w 405765"/>
              <a:gd name="csY35" fmla="*/ 226695 h 404812"/>
              <a:gd name="csX36" fmla="*/ 405765 w 405765"/>
              <a:gd name="csY36" fmla="*/ 179070 h 404812"/>
              <a:gd name="csX37" fmla="*/ 363855 w 405765"/>
              <a:gd name="csY37" fmla="*/ 158115 h 404812"/>
              <a:gd name="csX38" fmla="*/ 348615 w 405765"/>
              <a:gd name="csY38" fmla="*/ 120967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</a:cxnLst>
            <a:rect l="l" t="t" r="r" b="b"/>
            <a:pathLst>
              <a:path w="405765" h="404812">
                <a:moveTo>
                  <a:pt x="202883" y="274320"/>
                </a:moveTo>
                <a:cubicBezTo>
                  <a:pt x="162878" y="274320"/>
                  <a:pt x="131445" y="241935"/>
                  <a:pt x="131445" y="202882"/>
                </a:cubicBezTo>
                <a:cubicBezTo>
                  <a:pt x="131445" y="162877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2"/>
                </a:cubicBezTo>
                <a:cubicBezTo>
                  <a:pt x="274320" y="241935"/>
                  <a:pt x="242888" y="274320"/>
                  <a:pt x="202883" y="274320"/>
                </a:cubicBezTo>
                <a:lnTo>
                  <a:pt x="202883" y="274320"/>
                </a:lnTo>
                <a:close/>
                <a:moveTo>
                  <a:pt x="348615" y="120967"/>
                </a:move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8" y="50482"/>
                  <a:pt x="260033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2"/>
                  <a:pt x="120968" y="57150"/>
                </a:cubicBezTo>
                <a:lnTo>
                  <a:pt x="76200" y="41910"/>
                </a:lnTo>
                <a:lnTo>
                  <a:pt x="42863" y="75247"/>
                </a:lnTo>
                <a:lnTo>
                  <a:pt x="57150" y="120015"/>
                </a:lnTo>
                <a:cubicBezTo>
                  <a:pt x="50483" y="131445"/>
                  <a:pt x="45720" y="144780"/>
                  <a:pt x="41910" y="157163"/>
                </a:cubicBezTo>
                <a:lnTo>
                  <a:pt x="0" y="178117"/>
                </a:lnTo>
                <a:lnTo>
                  <a:pt x="0" y="225742"/>
                </a:lnTo>
                <a:lnTo>
                  <a:pt x="41910" y="246698"/>
                </a:lnTo>
                <a:cubicBezTo>
                  <a:pt x="45720" y="260032"/>
                  <a:pt x="50483" y="272415"/>
                  <a:pt x="57150" y="283845"/>
                </a:cubicBezTo>
                <a:lnTo>
                  <a:pt x="42863" y="328613"/>
                </a:lnTo>
                <a:lnTo>
                  <a:pt x="76200" y="361950"/>
                </a:lnTo>
                <a:lnTo>
                  <a:pt x="120968" y="347663"/>
                </a:lnTo>
                <a:cubicBezTo>
                  <a:pt x="132398" y="354330"/>
                  <a:pt x="144780" y="359092"/>
                  <a:pt x="158115" y="362903"/>
                </a:cubicBezTo>
                <a:lnTo>
                  <a:pt x="179070" y="404813"/>
                </a:lnTo>
                <a:lnTo>
                  <a:pt x="226695" y="404813"/>
                </a:lnTo>
                <a:lnTo>
                  <a:pt x="247650" y="362903"/>
                </a:lnTo>
                <a:cubicBezTo>
                  <a:pt x="260985" y="359092"/>
                  <a:pt x="273368" y="354330"/>
                  <a:pt x="284798" y="347663"/>
                </a:cubicBezTo>
                <a:lnTo>
                  <a:pt x="329565" y="362903"/>
                </a:lnTo>
                <a:lnTo>
                  <a:pt x="362903" y="328613"/>
                </a:lnTo>
                <a:lnTo>
                  <a:pt x="348615" y="284798"/>
                </a:lnTo>
                <a:cubicBezTo>
                  <a:pt x="355283" y="273367"/>
                  <a:pt x="360045" y="260985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ubicBezTo>
                  <a:pt x="360045" y="144780"/>
                  <a:pt x="355283" y="132397"/>
                  <a:pt x="348615" y="12096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sp>
      <p:pic>
        <p:nvPicPr>
          <p:cNvPr id="7" name="Graphic 6" descr="Single gear">
            <a:extLst>
              <a:ext uri="{FF2B5EF4-FFF2-40B4-BE49-F238E27FC236}">
                <a16:creationId xmlns:a16="http://schemas.microsoft.com/office/drawing/2014/main" id="{F0E5635B-FE52-9ACF-E915-C85B34257A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83145" y="5063436"/>
            <a:ext cx="1590728" cy="159072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38857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9690B-E8BC-4E1D-6F4C-1A96E2B5A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0F76D-6325-263C-3278-8674F9174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7142222" cy="1013800"/>
          </a:xfrm>
        </p:spPr>
        <p:txBody>
          <a:bodyPr>
            <a:normAutofit/>
          </a:bodyPr>
          <a:lstStyle/>
          <a:p>
            <a:r>
              <a:rPr sz="2400" dirty="0"/>
              <a:t>Framing the AI-Enabled Public Procurement Era (Zimbabwe)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F88A33-38B4-184D-108A-3DA20AAF5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3491" y="2180496"/>
            <a:ext cx="8112648" cy="3678303"/>
          </a:xfrm>
        </p:spPr>
        <p:txBody>
          <a:bodyPr>
            <a:normAutofit/>
          </a:bodyPr>
          <a:lstStyle/>
          <a:p>
            <a:r>
              <a:rPr dirty="0"/>
              <a:t>Key Shifts under </a:t>
            </a:r>
            <a:r>
              <a:rPr lang="en-US" dirty="0"/>
              <a:t>the procurement legislation</a:t>
            </a:r>
            <a:r>
              <a:rPr dirty="0"/>
              <a:t> framework</a:t>
            </a:r>
            <a:r>
              <a:rPr lang="en-US" dirty="0"/>
              <a:t>, the Public Procurement and Disposal of Public Assets (PPDPA) Act.</a:t>
            </a:r>
            <a:endParaRPr dirty="0"/>
          </a:p>
          <a:p>
            <a:r>
              <a:rPr dirty="0"/>
              <a:t>Data-driven needs assessment, market intelligence, and procurement planning</a:t>
            </a:r>
          </a:p>
          <a:p>
            <a:r>
              <a:rPr dirty="0"/>
              <a:t>Transition from rules-based to evidence-based decisions within </a:t>
            </a:r>
            <a:r>
              <a:rPr lang="en-GB" dirty="0"/>
              <a:t>PPDPA</a:t>
            </a:r>
            <a:r>
              <a:rPr lang="en-US" dirty="0"/>
              <a:t> Act</a:t>
            </a:r>
            <a:r>
              <a:rPr dirty="0"/>
              <a:t> processes</a:t>
            </a:r>
          </a:p>
          <a:p>
            <a:r>
              <a:rPr dirty="0"/>
              <a:t>Speed, transparency, and fairness aligned to </a:t>
            </a:r>
            <a:r>
              <a:rPr lang="en-GB" dirty="0"/>
              <a:t>PPDPA</a:t>
            </a:r>
            <a:r>
              <a:rPr lang="en-US" dirty="0"/>
              <a:t> Act </a:t>
            </a:r>
            <a:r>
              <a:rPr dirty="0"/>
              <a:t>procurement cycles</a:t>
            </a:r>
          </a:p>
          <a:p>
            <a:r>
              <a:rPr dirty="0"/>
              <a:t>Regulatory and ethical considerations: privacy, bias, accountability, public disclosure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97220F-C224-4475-95D7-55A1EF47A905}"/>
              </a:ext>
            </a:extLst>
          </p:cNvPr>
          <p:cNvSpPr/>
          <p:nvPr/>
        </p:nvSpPr>
        <p:spPr>
          <a:xfrm rot="16200000">
            <a:off x="9823511" y="6252355"/>
            <a:ext cx="705884" cy="704228"/>
          </a:xfrm>
          <a:custGeom>
            <a:avLst/>
            <a:gdLst>
              <a:gd name="csX0" fmla="*/ 202883 w 405764"/>
              <a:gd name="csY0" fmla="*/ 274320 h 404812"/>
              <a:gd name="csX1" fmla="*/ 131445 w 405764"/>
              <a:gd name="csY1" fmla="*/ 202883 h 404812"/>
              <a:gd name="csX2" fmla="*/ 202883 w 405764"/>
              <a:gd name="csY2" fmla="*/ 131445 h 404812"/>
              <a:gd name="csX3" fmla="*/ 274320 w 405764"/>
              <a:gd name="csY3" fmla="*/ 202883 h 404812"/>
              <a:gd name="csX4" fmla="*/ 202883 w 405764"/>
              <a:gd name="csY4" fmla="*/ 274320 h 404812"/>
              <a:gd name="csX5" fmla="*/ 363855 w 405764"/>
              <a:gd name="csY5" fmla="*/ 158115 h 404812"/>
              <a:gd name="csX6" fmla="*/ 348615 w 405764"/>
              <a:gd name="csY6" fmla="*/ 120968 h 404812"/>
              <a:gd name="csX7" fmla="*/ 363855 w 405764"/>
              <a:gd name="csY7" fmla="*/ 76200 h 404812"/>
              <a:gd name="csX8" fmla="*/ 329565 w 405764"/>
              <a:gd name="csY8" fmla="*/ 41910 h 404812"/>
              <a:gd name="csX9" fmla="*/ 284798 w 405764"/>
              <a:gd name="csY9" fmla="*/ 57150 h 404812"/>
              <a:gd name="csX10" fmla="*/ 247650 w 405764"/>
              <a:gd name="csY10" fmla="*/ 41910 h 404812"/>
              <a:gd name="csX11" fmla="*/ 226695 w 405764"/>
              <a:gd name="csY11" fmla="*/ 0 h 404812"/>
              <a:gd name="csX12" fmla="*/ 179070 w 405764"/>
              <a:gd name="csY12" fmla="*/ 0 h 404812"/>
              <a:gd name="csX13" fmla="*/ 158115 w 405764"/>
              <a:gd name="csY13" fmla="*/ 41910 h 404812"/>
              <a:gd name="csX14" fmla="*/ 120968 w 405764"/>
              <a:gd name="csY14" fmla="*/ 57150 h 404812"/>
              <a:gd name="csX15" fmla="*/ 76200 w 405764"/>
              <a:gd name="csY15" fmla="*/ 41910 h 404812"/>
              <a:gd name="csX16" fmla="*/ 41910 w 405764"/>
              <a:gd name="csY16" fmla="*/ 76200 h 404812"/>
              <a:gd name="csX17" fmla="*/ 57150 w 405764"/>
              <a:gd name="csY17" fmla="*/ 120968 h 404812"/>
              <a:gd name="csX18" fmla="*/ 41910 w 405764"/>
              <a:gd name="csY18" fmla="*/ 158115 h 404812"/>
              <a:gd name="csX19" fmla="*/ 0 w 405764"/>
              <a:gd name="csY19" fmla="*/ 179070 h 404812"/>
              <a:gd name="csX20" fmla="*/ 0 w 405764"/>
              <a:gd name="csY20" fmla="*/ 226695 h 404812"/>
              <a:gd name="csX21" fmla="*/ 41910 w 405764"/>
              <a:gd name="csY21" fmla="*/ 247650 h 404812"/>
              <a:gd name="csX22" fmla="*/ 57150 w 405764"/>
              <a:gd name="csY22" fmla="*/ 284798 h 404812"/>
              <a:gd name="csX23" fmla="*/ 41910 w 405764"/>
              <a:gd name="csY23" fmla="*/ 329565 h 404812"/>
              <a:gd name="csX24" fmla="*/ 75248 w 405764"/>
              <a:gd name="csY24" fmla="*/ 362903 h 404812"/>
              <a:gd name="csX25" fmla="*/ 120015 w 405764"/>
              <a:gd name="csY25" fmla="*/ 347663 h 404812"/>
              <a:gd name="csX26" fmla="*/ 157163 w 405764"/>
              <a:gd name="csY26" fmla="*/ 362903 h 404812"/>
              <a:gd name="csX27" fmla="*/ 178118 w 405764"/>
              <a:gd name="csY27" fmla="*/ 404813 h 404812"/>
              <a:gd name="csX28" fmla="*/ 225743 w 405764"/>
              <a:gd name="csY28" fmla="*/ 404813 h 404812"/>
              <a:gd name="csX29" fmla="*/ 246698 w 405764"/>
              <a:gd name="csY29" fmla="*/ 362903 h 404812"/>
              <a:gd name="csX30" fmla="*/ 283845 w 405764"/>
              <a:gd name="csY30" fmla="*/ 347663 h 404812"/>
              <a:gd name="csX31" fmla="*/ 328613 w 405764"/>
              <a:gd name="csY31" fmla="*/ 362903 h 404812"/>
              <a:gd name="csX32" fmla="*/ 362903 w 405764"/>
              <a:gd name="csY32" fmla="*/ 329565 h 404812"/>
              <a:gd name="csX33" fmla="*/ 347663 w 405764"/>
              <a:gd name="csY33" fmla="*/ 284798 h 404812"/>
              <a:gd name="csX34" fmla="*/ 363855 w 405764"/>
              <a:gd name="csY34" fmla="*/ 247650 h 404812"/>
              <a:gd name="csX35" fmla="*/ 405765 w 405764"/>
              <a:gd name="csY35" fmla="*/ 226695 h 404812"/>
              <a:gd name="csX36" fmla="*/ 405765 w 405764"/>
              <a:gd name="csY36" fmla="*/ 179070 h 404812"/>
              <a:gd name="csX37" fmla="*/ 363855 w 405764"/>
              <a:gd name="csY37" fmla="*/ 158115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405764" h="404812">
                <a:moveTo>
                  <a:pt x="202883" y="274320"/>
                </a:moveTo>
                <a:cubicBezTo>
                  <a:pt x="162877" y="274320"/>
                  <a:pt x="131445" y="241935"/>
                  <a:pt x="131445" y="202883"/>
                </a:cubicBezTo>
                <a:cubicBezTo>
                  <a:pt x="131445" y="163830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3"/>
                </a:cubicBezTo>
                <a:cubicBezTo>
                  <a:pt x="274320" y="241935"/>
                  <a:pt x="241935" y="274320"/>
                  <a:pt x="202883" y="274320"/>
                </a:cubicBezTo>
                <a:close/>
                <a:moveTo>
                  <a:pt x="363855" y="158115"/>
                </a:moveTo>
                <a:cubicBezTo>
                  <a:pt x="360045" y="144780"/>
                  <a:pt x="355283" y="132398"/>
                  <a:pt x="348615" y="120968"/>
                </a:cubicBez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7" y="50483"/>
                  <a:pt x="260985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3"/>
                  <a:pt x="120968" y="57150"/>
                </a:cubicBezTo>
                <a:lnTo>
                  <a:pt x="76200" y="41910"/>
                </a:lnTo>
                <a:lnTo>
                  <a:pt x="41910" y="76200"/>
                </a:lnTo>
                <a:lnTo>
                  <a:pt x="57150" y="120968"/>
                </a:lnTo>
                <a:cubicBezTo>
                  <a:pt x="50482" y="132398"/>
                  <a:pt x="45720" y="144780"/>
                  <a:pt x="41910" y="158115"/>
                </a:cubicBezTo>
                <a:lnTo>
                  <a:pt x="0" y="179070"/>
                </a:lnTo>
                <a:lnTo>
                  <a:pt x="0" y="226695"/>
                </a:lnTo>
                <a:lnTo>
                  <a:pt x="41910" y="247650"/>
                </a:lnTo>
                <a:cubicBezTo>
                  <a:pt x="45720" y="260985"/>
                  <a:pt x="50482" y="273368"/>
                  <a:pt x="57150" y="284798"/>
                </a:cubicBezTo>
                <a:lnTo>
                  <a:pt x="41910" y="329565"/>
                </a:lnTo>
                <a:lnTo>
                  <a:pt x="75248" y="362903"/>
                </a:lnTo>
                <a:lnTo>
                  <a:pt x="120015" y="347663"/>
                </a:lnTo>
                <a:cubicBezTo>
                  <a:pt x="131445" y="354330"/>
                  <a:pt x="143827" y="359093"/>
                  <a:pt x="157163" y="362903"/>
                </a:cubicBezTo>
                <a:lnTo>
                  <a:pt x="178118" y="404813"/>
                </a:lnTo>
                <a:lnTo>
                  <a:pt x="225743" y="404813"/>
                </a:lnTo>
                <a:lnTo>
                  <a:pt x="246698" y="362903"/>
                </a:lnTo>
                <a:cubicBezTo>
                  <a:pt x="260033" y="359093"/>
                  <a:pt x="272415" y="354330"/>
                  <a:pt x="283845" y="347663"/>
                </a:cubicBezTo>
                <a:lnTo>
                  <a:pt x="328613" y="362903"/>
                </a:lnTo>
                <a:lnTo>
                  <a:pt x="362903" y="329565"/>
                </a:lnTo>
                <a:lnTo>
                  <a:pt x="347663" y="284798"/>
                </a:lnTo>
                <a:cubicBezTo>
                  <a:pt x="354330" y="273368"/>
                  <a:pt x="360045" y="260033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FA636E-7572-2119-476A-8A4D17371991}"/>
              </a:ext>
            </a:extLst>
          </p:cNvPr>
          <p:cNvSpPr/>
          <p:nvPr/>
        </p:nvSpPr>
        <p:spPr>
          <a:xfrm rot="16200000">
            <a:off x="11071725" y="5997545"/>
            <a:ext cx="705886" cy="704228"/>
          </a:xfrm>
          <a:custGeom>
            <a:avLst/>
            <a:gdLst>
              <a:gd name="csX0" fmla="*/ 202883 w 405765"/>
              <a:gd name="csY0" fmla="*/ 274320 h 404812"/>
              <a:gd name="csX1" fmla="*/ 131445 w 405765"/>
              <a:gd name="csY1" fmla="*/ 202882 h 404812"/>
              <a:gd name="csX2" fmla="*/ 202883 w 405765"/>
              <a:gd name="csY2" fmla="*/ 131445 h 404812"/>
              <a:gd name="csX3" fmla="*/ 274320 w 405765"/>
              <a:gd name="csY3" fmla="*/ 202882 h 404812"/>
              <a:gd name="csX4" fmla="*/ 202883 w 405765"/>
              <a:gd name="csY4" fmla="*/ 274320 h 404812"/>
              <a:gd name="csX5" fmla="*/ 202883 w 405765"/>
              <a:gd name="csY5" fmla="*/ 274320 h 404812"/>
              <a:gd name="csX6" fmla="*/ 348615 w 405765"/>
              <a:gd name="csY6" fmla="*/ 120967 h 404812"/>
              <a:gd name="csX7" fmla="*/ 363855 w 405765"/>
              <a:gd name="csY7" fmla="*/ 76200 h 404812"/>
              <a:gd name="csX8" fmla="*/ 329565 w 405765"/>
              <a:gd name="csY8" fmla="*/ 41910 h 404812"/>
              <a:gd name="csX9" fmla="*/ 284798 w 405765"/>
              <a:gd name="csY9" fmla="*/ 57150 h 404812"/>
              <a:gd name="csX10" fmla="*/ 247650 w 405765"/>
              <a:gd name="csY10" fmla="*/ 41910 h 404812"/>
              <a:gd name="csX11" fmla="*/ 226695 w 405765"/>
              <a:gd name="csY11" fmla="*/ 0 h 404812"/>
              <a:gd name="csX12" fmla="*/ 179070 w 405765"/>
              <a:gd name="csY12" fmla="*/ 0 h 404812"/>
              <a:gd name="csX13" fmla="*/ 158115 w 405765"/>
              <a:gd name="csY13" fmla="*/ 41910 h 404812"/>
              <a:gd name="csX14" fmla="*/ 120968 w 405765"/>
              <a:gd name="csY14" fmla="*/ 57150 h 404812"/>
              <a:gd name="csX15" fmla="*/ 76200 w 405765"/>
              <a:gd name="csY15" fmla="*/ 41910 h 404812"/>
              <a:gd name="csX16" fmla="*/ 42863 w 405765"/>
              <a:gd name="csY16" fmla="*/ 75247 h 404812"/>
              <a:gd name="csX17" fmla="*/ 57150 w 405765"/>
              <a:gd name="csY17" fmla="*/ 120015 h 404812"/>
              <a:gd name="csX18" fmla="*/ 41910 w 405765"/>
              <a:gd name="csY18" fmla="*/ 157163 h 404812"/>
              <a:gd name="csX19" fmla="*/ 0 w 405765"/>
              <a:gd name="csY19" fmla="*/ 178117 h 404812"/>
              <a:gd name="csX20" fmla="*/ 0 w 405765"/>
              <a:gd name="csY20" fmla="*/ 225742 h 404812"/>
              <a:gd name="csX21" fmla="*/ 41910 w 405765"/>
              <a:gd name="csY21" fmla="*/ 246698 h 404812"/>
              <a:gd name="csX22" fmla="*/ 57150 w 405765"/>
              <a:gd name="csY22" fmla="*/ 283845 h 404812"/>
              <a:gd name="csX23" fmla="*/ 42863 w 405765"/>
              <a:gd name="csY23" fmla="*/ 328613 h 404812"/>
              <a:gd name="csX24" fmla="*/ 76200 w 405765"/>
              <a:gd name="csY24" fmla="*/ 361950 h 404812"/>
              <a:gd name="csX25" fmla="*/ 120968 w 405765"/>
              <a:gd name="csY25" fmla="*/ 347663 h 404812"/>
              <a:gd name="csX26" fmla="*/ 158115 w 405765"/>
              <a:gd name="csY26" fmla="*/ 362903 h 404812"/>
              <a:gd name="csX27" fmla="*/ 179070 w 405765"/>
              <a:gd name="csY27" fmla="*/ 404813 h 404812"/>
              <a:gd name="csX28" fmla="*/ 226695 w 405765"/>
              <a:gd name="csY28" fmla="*/ 404813 h 404812"/>
              <a:gd name="csX29" fmla="*/ 247650 w 405765"/>
              <a:gd name="csY29" fmla="*/ 362903 h 404812"/>
              <a:gd name="csX30" fmla="*/ 284798 w 405765"/>
              <a:gd name="csY30" fmla="*/ 347663 h 404812"/>
              <a:gd name="csX31" fmla="*/ 329565 w 405765"/>
              <a:gd name="csY31" fmla="*/ 362903 h 404812"/>
              <a:gd name="csX32" fmla="*/ 362903 w 405765"/>
              <a:gd name="csY32" fmla="*/ 328613 h 404812"/>
              <a:gd name="csX33" fmla="*/ 348615 w 405765"/>
              <a:gd name="csY33" fmla="*/ 284798 h 404812"/>
              <a:gd name="csX34" fmla="*/ 363855 w 405765"/>
              <a:gd name="csY34" fmla="*/ 247650 h 404812"/>
              <a:gd name="csX35" fmla="*/ 405765 w 405765"/>
              <a:gd name="csY35" fmla="*/ 226695 h 404812"/>
              <a:gd name="csX36" fmla="*/ 405765 w 405765"/>
              <a:gd name="csY36" fmla="*/ 179070 h 404812"/>
              <a:gd name="csX37" fmla="*/ 363855 w 405765"/>
              <a:gd name="csY37" fmla="*/ 158115 h 404812"/>
              <a:gd name="csX38" fmla="*/ 348615 w 405765"/>
              <a:gd name="csY38" fmla="*/ 120967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</a:cxnLst>
            <a:rect l="l" t="t" r="r" b="b"/>
            <a:pathLst>
              <a:path w="405765" h="404812">
                <a:moveTo>
                  <a:pt x="202883" y="274320"/>
                </a:moveTo>
                <a:cubicBezTo>
                  <a:pt x="162878" y="274320"/>
                  <a:pt x="131445" y="241935"/>
                  <a:pt x="131445" y="202882"/>
                </a:cubicBezTo>
                <a:cubicBezTo>
                  <a:pt x="131445" y="162877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2"/>
                </a:cubicBezTo>
                <a:cubicBezTo>
                  <a:pt x="274320" y="241935"/>
                  <a:pt x="242888" y="274320"/>
                  <a:pt x="202883" y="274320"/>
                </a:cubicBezTo>
                <a:lnTo>
                  <a:pt x="202883" y="274320"/>
                </a:lnTo>
                <a:close/>
                <a:moveTo>
                  <a:pt x="348615" y="120967"/>
                </a:move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8" y="50482"/>
                  <a:pt x="260033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2"/>
                  <a:pt x="120968" y="57150"/>
                </a:cubicBezTo>
                <a:lnTo>
                  <a:pt x="76200" y="41910"/>
                </a:lnTo>
                <a:lnTo>
                  <a:pt x="42863" y="75247"/>
                </a:lnTo>
                <a:lnTo>
                  <a:pt x="57150" y="120015"/>
                </a:lnTo>
                <a:cubicBezTo>
                  <a:pt x="50483" y="131445"/>
                  <a:pt x="45720" y="144780"/>
                  <a:pt x="41910" y="157163"/>
                </a:cubicBezTo>
                <a:lnTo>
                  <a:pt x="0" y="178117"/>
                </a:lnTo>
                <a:lnTo>
                  <a:pt x="0" y="225742"/>
                </a:lnTo>
                <a:lnTo>
                  <a:pt x="41910" y="246698"/>
                </a:lnTo>
                <a:cubicBezTo>
                  <a:pt x="45720" y="260032"/>
                  <a:pt x="50483" y="272415"/>
                  <a:pt x="57150" y="283845"/>
                </a:cubicBezTo>
                <a:lnTo>
                  <a:pt x="42863" y="328613"/>
                </a:lnTo>
                <a:lnTo>
                  <a:pt x="76200" y="361950"/>
                </a:lnTo>
                <a:lnTo>
                  <a:pt x="120968" y="347663"/>
                </a:lnTo>
                <a:cubicBezTo>
                  <a:pt x="132398" y="354330"/>
                  <a:pt x="144780" y="359092"/>
                  <a:pt x="158115" y="362903"/>
                </a:cubicBezTo>
                <a:lnTo>
                  <a:pt x="179070" y="404813"/>
                </a:lnTo>
                <a:lnTo>
                  <a:pt x="226695" y="404813"/>
                </a:lnTo>
                <a:lnTo>
                  <a:pt x="247650" y="362903"/>
                </a:lnTo>
                <a:cubicBezTo>
                  <a:pt x="260985" y="359092"/>
                  <a:pt x="273368" y="354330"/>
                  <a:pt x="284798" y="347663"/>
                </a:cubicBezTo>
                <a:lnTo>
                  <a:pt x="329565" y="362903"/>
                </a:lnTo>
                <a:lnTo>
                  <a:pt x="362903" y="328613"/>
                </a:lnTo>
                <a:lnTo>
                  <a:pt x="348615" y="284798"/>
                </a:lnTo>
                <a:cubicBezTo>
                  <a:pt x="355283" y="273367"/>
                  <a:pt x="360045" y="260985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ubicBezTo>
                  <a:pt x="360045" y="144780"/>
                  <a:pt x="355283" y="132397"/>
                  <a:pt x="348615" y="12096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</p:sp>
      <p:pic>
        <p:nvPicPr>
          <p:cNvPr id="19" name="Graphic 18" descr="Single gear">
            <a:extLst>
              <a:ext uri="{FF2B5EF4-FFF2-40B4-BE49-F238E27FC236}">
                <a16:creationId xmlns:a16="http://schemas.microsoft.com/office/drawing/2014/main" id="{0A4414D5-BCB8-EC14-D740-382451A9F8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>
            <a:off x="9883145" y="5063436"/>
            <a:ext cx="1590728" cy="159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1026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7027922" cy="1013800"/>
          </a:xfrm>
        </p:spPr>
        <p:txBody>
          <a:bodyPr>
            <a:normAutofit/>
          </a:bodyPr>
          <a:lstStyle/>
          <a:p>
            <a:r>
              <a:rPr sz="2400" dirty="0"/>
              <a:t>Strategic Transformations in Public Procurement (Part 1</a:t>
            </a:r>
            <a:r>
              <a:rPr lang="en-US" sz="2400" dirty="0"/>
              <a:t>)</a:t>
            </a:r>
            <a:endParaRPr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2979" y="2180496"/>
            <a:ext cx="10107828" cy="3678303"/>
          </a:xfrm>
        </p:spPr>
        <p:txBody>
          <a:bodyPr/>
          <a:lstStyle/>
          <a:p>
            <a:r>
              <a:rPr dirty="0"/>
              <a:t>AI for core planning within </a:t>
            </a:r>
            <a:r>
              <a:rPr lang="en-GB" dirty="0"/>
              <a:t>PPDPA</a:t>
            </a:r>
            <a:r>
              <a:rPr lang="en-US" dirty="0"/>
              <a:t> Act</a:t>
            </a:r>
            <a:r>
              <a:rPr dirty="0"/>
              <a:t> boundaries</a:t>
            </a:r>
          </a:p>
          <a:p>
            <a:r>
              <a:rPr dirty="0"/>
              <a:t>Demand forecasting and spend analytics under the </a:t>
            </a:r>
            <a:r>
              <a:rPr lang="en-GB" dirty="0"/>
              <a:t>PPDPA</a:t>
            </a:r>
            <a:r>
              <a:rPr lang="en-US" dirty="0"/>
              <a:t> Act</a:t>
            </a:r>
            <a:r>
              <a:rPr dirty="0"/>
              <a:t> framework</a:t>
            </a:r>
          </a:p>
          <a:p>
            <a:r>
              <a:rPr dirty="0"/>
              <a:t>Historical spend analysis, anomaly detection, supplier risk assessment</a:t>
            </a:r>
          </a:p>
          <a:p>
            <a:r>
              <a:rPr lang="en-US" dirty="0"/>
              <a:t>AI aids in e</a:t>
            </a:r>
            <a:r>
              <a:rPr dirty="0"/>
              <a:t>nsur</a:t>
            </a:r>
            <a:r>
              <a:rPr lang="en-US" dirty="0"/>
              <a:t>ing</a:t>
            </a:r>
            <a:r>
              <a:rPr dirty="0"/>
              <a:t> competition and fairness in supplier selection</a:t>
            </a:r>
            <a:endParaRPr lang="en-US" dirty="0"/>
          </a:p>
          <a:p>
            <a:r>
              <a:rPr lang="en-GB" dirty="0"/>
              <a:t>Transparency and accountability are critically strengthened in the AI age. Advanced analytics and digital dashboards make procurement processes more visible and auditable, supporting governance objectives such as compliance, anti-corruption measures, and equitable supplier participation.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3BF1364-AB4F-CF57-D0FD-7ABAA83F4909}"/>
              </a:ext>
            </a:extLst>
          </p:cNvPr>
          <p:cNvSpPr/>
          <p:nvPr/>
        </p:nvSpPr>
        <p:spPr>
          <a:xfrm>
            <a:off x="9883145" y="6262294"/>
            <a:ext cx="705884" cy="704228"/>
          </a:xfrm>
          <a:custGeom>
            <a:avLst/>
            <a:gdLst>
              <a:gd name="csX0" fmla="*/ 202883 w 405764"/>
              <a:gd name="csY0" fmla="*/ 274320 h 404812"/>
              <a:gd name="csX1" fmla="*/ 131445 w 405764"/>
              <a:gd name="csY1" fmla="*/ 202883 h 404812"/>
              <a:gd name="csX2" fmla="*/ 202883 w 405764"/>
              <a:gd name="csY2" fmla="*/ 131445 h 404812"/>
              <a:gd name="csX3" fmla="*/ 274320 w 405764"/>
              <a:gd name="csY3" fmla="*/ 202883 h 404812"/>
              <a:gd name="csX4" fmla="*/ 202883 w 405764"/>
              <a:gd name="csY4" fmla="*/ 274320 h 404812"/>
              <a:gd name="csX5" fmla="*/ 363855 w 405764"/>
              <a:gd name="csY5" fmla="*/ 158115 h 404812"/>
              <a:gd name="csX6" fmla="*/ 348615 w 405764"/>
              <a:gd name="csY6" fmla="*/ 120968 h 404812"/>
              <a:gd name="csX7" fmla="*/ 363855 w 405764"/>
              <a:gd name="csY7" fmla="*/ 76200 h 404812"/>
              <a:gd name="csX8" fmla="*/ 329565 w 405764"/>
              <a:gd name="csY8" fmla="*/ 41910 h 404812"/>
              <a:gd name="csX9" fmla="*/ 284798 w 405764"/>
              <a:gd name="csY9" fmla="*/ 57150 h 404812"/>
              <a:gd name="csX10" fmla="*/ 247650 w 405764"/>
              <a:gd name="csY10" fmla="*/ 41910 h 404812"/>
              <a:gd name="csX11" fmla="*/ 226695 w 405764"/>
              <a:gd name="csY11" fmla="*/ 0 h 404812"/>
              <a:gd name="csX12" fmla="*/ 179070 w 405764"/>
              <a:gd name="csY12" fmla="*/ 0 h 404812"/>
              <a:gd name="csX13" fmla="*/ 158115 w 405764"/>
              <a:gd name="csY13" fmla="*/ 41910 h 404812"/>
              <a:gd name="csX14" fmla="*/ 120968 w 405764"/>
              <a:gd name="csY14" fmla="*/ 57150 h 404812"/>
              <a:gd name="csX15" fmla="*/ 76200 w 405764"/>
              <a:gd name="csY15" fmla="*/ 41910 h 404812"/>
              <a:gd name="csX16" fmla="*/ 41910 w 405764"/>
              <a:gd name="csY16" fmla="*/ 76200 h 404812"/>
              <a:gd name="csX17" fmla="*/ 57150 w 405764"/>
              <a:gd name="csY17" fmla="*/ 120968 h 404812"/>
              <a:gd name="csX18" fmla="*/ 41910 w 405764"/>
              <a:gd name="csY18" fmla="*/ 158115 h 404812"/>
              <a:gd name="csX19" fmla="*/ 0 w 405764"/>
              <a:gd name="csY19" fmla="*/ 179070 h 404812"/>
              <a:gd name="csX20" fmla="*/ 0 w 405764"/>
              <a:gd name="csY20" fmla="*/ 226695 h 404812"/>
              <a:gd name="csX21" fmla="*/ 41910 w 405764"/>
              <a:gd name="csY21" fmla="*/ 247650 h 404812"/>
              <a:gd name="csX22" fmla="*/ 57150 w 405764"/>
              <a:gd name="csY22" fmla="*/ 284798 h 404812"/>
              <a:gd name="csX23" fmla="*/ 41910 w 405764"/>
              <a:gd name="csY23" fmla="*/ 329565 h 404812"/>
              <a:gd name="csX24" fmla="*/ 75248 w 405764"/>
              <a:gd name="csY24" fmla="*/ 362903 h 404812"/>
              <a:gd name="csX25" fmla="*/ 120015 w 405764"/>
              <a:gd name="csY25" fmla="*/ 347663 h 404812"/>
              <a:gd name="csX26" fmla="*/ 157163 w 405764"/>
              <a:gd name="csY26" fmla="*/ 362903 h 404812"/>
              <a:gd name="csX27" fmla="*/ 178118 w 405764"/>
              <a:gd name="csY27" fmla="*/ 404813 h 404812"/>
              <a:gd name="csX28" fmla="*/ 225743 w 405764"/>
              <a:gd name="csY28" fmla="*/ 404813 h 404812"/>
              <a:gd name="csX29" fmla="*/ 246698 w 405764"/>
              <a:gd name="csY29" fmla="*/ 362903 h 404812"/>
              <a:gd name="csX30" fmla="*/ 283845 w 405764"/>
              <a:gd name="csY30" fmla="*/ 347663 h 404812"/>
              <a:gd name="csX31" fmla="*/ 328613 w 405764"/>
              <a:gd name="csY31" fmla="*/ 362903 h 404812"/>
              <a:gd name="csX32" fmla="*/ 362903 w 405764"/>
              <a:gd name="csY32" fmla="*/ 329565 h 404812"/>
              <a:gd name="csX33" fmla="*/ 347663 w 405764"/>
              <a:gd name="csY33" fmla="*/ 284798 h 404812"/>
              <a:gd name="csX34" fmla="*/ 363855 w 405764"/>
              <a:gd name="csY34" fmla="*/ 247650 h 404812"/>
              <a:gd name="csX35" fmla="*/ 405765 w 405764"/>
              <a:gd name="csY35" fmla="*/ 226695 h 404812"/>
              <a:gd name="csX36" fmla="*/ 405765 w 405764"/>
              <a:gd name="csY36" fmla="*/ 179070 h 404812"/>
              <a:gd name="csX37" fmla="*/ 363855 w 405764"/>
              <a:gd name="csY37" fmla="*/ 158115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405764" h="404812">
                <a:moveTo>
                  <a:pt x="202883" y="274320"/>
                </a:moveTo>
                <a:cubicBezTo>
                  <a:pt x="162877" y="274320"/>
                  <a:pt x="131445" y="241935"/>
                  <a:pt x="131445" y="202883"/>
                </a:cubicBezTo>
                <a:cubicBezTo>
                  <a:pt x="131445" y="163830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3"/>
                </a:cubicBezTo>
                <a:cubicBezTo>
                  <a:pt x="274320" y="241935"/>
                  <a:pt x="241935" y="274320"/>
                  <a:pt x="202883" y="274320"/>
                </a:cubicBezTo>
                <a:close/>
                <a:moveTo>
                  <a:pt x="363855" y="158115"/>
                </a:moveTo>
                <a:cubicBezTo>
                  <a:pt x="360045" y="144780"/>
                  <a:pt x="355283" y="132398"/>
                  <a:pt x="348615" y="120968"/>
                </a:cubicBez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7" y="50483"/>
                  <a:pt x="260985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3"/>
                  <a:pt x="120968" y="57150"/>
                </a:cubicBezTo>
                <a:lnTo>
                  <a:pt x="76200" y="41910"/>
                </a:lnTo>
                <a:lnTo>
                  <a:pt x="41910" y="76200"/>
                </a:lnTo>
                <a:lnTo>
                  <a:pt x="57150" y="120968"/>
                </a:lnTo>
                <a:cubicBezTo>
                  <a:pt x="50482" y="132398"/>
                  <a:pt x="45720" y="144780"/>
                  <a:pt x="41910" y="158115"/>
                </a:cubicBezTo>
                <a:lnTo>
                  <a:pt x="0" y="179070"/>
                </a:lnTo>
                <a:lnTo>
                  <a:pt x="0" y="226695"/>
                </a:lnTo>
                <a:lnTo>
                  <a:pt x="41910" y="247650"/>
                </a:lnTo>
                <a:cubicBezTo>
                  <a:pt x="45720" y="260985"/>
                  <a:pt x="50482" y="273368"/>
                  <a:pt x="57150" y="284798"/>
                </a:cubicBezTo>
                <a:lnTo>
                  <a:pt x="41910" y="329565"/>
                </a:lnTo>
                <a:lnTo>
                  <a:pt x="75248" y="362903"/>
                </a:lnTo>
                <a:lnTo>
                  <a:pt x="120015" y="347663"/>
                </a:lnTo>
                <a:cubicBezTo>
                  <a:pt x="131445" y="354330"/>
                  <a:pt x="143827" y="359093"/>
                  <a:pt x="157163" y="362903"/>
                </a:cubicBezTo>
                <a:lnTo>
                  <a:pt x="178118" y="404813"/>
                </a:lnTo>
                <a:lnTo>
                  <a:pt x="225743" y="404813"/>
                </a:lnTo>
                <a:lnTo>
                  <a:pt x="246698" y="362903"/>
                </a:lnTo>
                <a:cubicBezTo>
                  <a:pt x="260033" y="359093"/>
                  <a:pt x="272415" y="354330"/>
                  <a:pt x="283845" y="347663"/>
                </a:cubicBezTo>
                <a:lnTo>
                  <a:pt x="328613" y="362903"/>
                </a:lnTo>
                <a:lnTo>
                  <a:pt x="362903" y="329565"/>
                </a:lnTo>
                <a:lnTo>
                  <a:pt x="347663" y="284798"/>
                </a:lnTo>
                <a:cubicBezTo>
                  <a:pt x="354330" y="273368"/>
                  <a:pt x="360045" y="260033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0094B46-D0A4-548E-4345-18B294ADF9D2}"/>
              </a:ext>
            </a:extLst>
          </p:cNvPr>
          <p:cNvSpPr/>
          <p:nvPr/>
        </p:nvSpPr>
        <p:spPr>
          <a:xfrm>
            <a:off x="11071725" y="5997545"/>
            <a:ext cx="705886" cy="704228"/>
          </a:xfrm>
          <a:custGeom>
            <a:avLst/>
            <a:gdLst>
              <a:gd name="csX0" fmla="*/ 202883 w 405765"/>
              <a:gd name="csY0" fmla="*/ 274320 h 404812"/>
              <a:gd name="csX1" fmla="*/ 131445 w 405765"/>
              <a:gd name="csY1" fmla="*/ 202882 h 404812"/>
              <a:gd name="csX2" fmla="*/ 202883 w 405765"/>
              <a:gd name="csY2" fmla="*/ 131445 h 404812"/>
              <a:gd name="csX3" fmla="*/ 274320 w 405765"/>
              <a:gd name="csY3" fmla="*/ 202882 h 404812"/>
              <a:gd name="csX4" fmla="*/ 202883 w 405765"/>
              <a:gd name="csY4" fmla="*/ 274320 h 404812"/>
              <a:gd name="csX5" fmla="*/ 202883 w 405765"/>
              <a:gd name="csY5" fmla="*/ 274320 h 404812"/>
              <a:gd name="csX6" fmla="*/ 348615 w 405765"/>
              <a:gd name="csY6" fmla="*/ 120967 h 404812"/>
              <a:gd name="csX7" fmla="*/ 363855 w 405765"/>
              <a:gd name="csY7" fmla="*/ 76200 h 404812"/>
              <a:gd name="csX8" fmla="*/ 329565 w 405765"/>
              <a:gd name="csY8" fmla="*/ 41910 h 404812"/>
              <a:gd name="csX9" fmla="*/ 284798 w 405765"/>
              <a:gd name="csY9" fmla="*/ 57150 h 404812"/>
              <a:gd name="csX10" fmla="*/ 247650 w 405765"/>
              <a:gd name="csY10" fmla="*/ 41910 h 404812"/>
              <a:gd name="csX11" fmla="*/ 226695 w 405765"/>
              <a:gd name="csY11" fmla="*/ 0 h 404812"/>
              <a:gd name="csX12" fmla="*/ 179070 w 405765"/>
              <a:gd name="csY12" fmla="*/ 0 h 404812"/>
              <a:gd name="csX13" fmla="*/ 158115 w 405765"/>
              <a:gd name="csY13" fmla="*/ 41910 h 404812"/>
              <a:gd name="csX14" fmla="*/ 120968 w 405765"/>
              <a:gd name="csY14" fmla="*/ 57150 h 404812"/>
              <a:gd name="csX15" fmla="*/ 76200 w 405765"/>
              <a:gd name="csY15" fmla="*/ 41910 h 404812"/>
              <a:gd name="csX16" fmla="*/ 42863 w 405765"/>
              <a:gd name="csY16" fmla="*/ 75247 h 404812"/>
              <a:gd name="csX17" fmla="*/ 57150 w 405765"/>
              <a:gd name="csY17" fmla="*/ 120015 h 404812"/>
              <a:gd name="csX18" fmla="*/ 41910 w 405765"/>
              <a:gd name="csY18" fmla="*/ 157163 h 404812"/>
              <a:gd name="csX19" fmla="*/ 0 w 405765"/>
              <a:gd name="csY19" fmla="*/ 178117 h 404812"/>
              <a:gd name="csX20" fmla="*/ 0 w 405765"/>
              <a:gd name="csY20" fmla="*/ 225742 h 404812"/>
              <a:gd name="csX21" fmla="*/ 41910 w 405765"/>
              <a:gd name="csY21" fmla="*/ 246698 h 404812"/>
              <a:gd name="csX22" fmla="*/ 57150 w 405765"/>
              <a:gd name="csY22" fmla="*/ 283845 h 404812"/>
              <a:gd name="csX23" fmla="*/ 42863 w 405765"/>
              <a:gd name="csY23" fmla="*/ 328613 h 404812"/>
              <a:gd name="csX24" fmla="*/ 76200 w 405765"/>
              <a:gd name="csY24" fmla="*/ 361950 h 404812"/>
              <a:gd name="csX25" fmla="*/ 120968 w 405765"/>
              <a:gd name="csY25" fmla="*/ 347663 h 404812"/>
              <a:gd name="csX26" fmla="*/ 158115 w 405765"/>
              <a:gd name="csY26" fmla="*/ 362903 h 404812"/>
              <a:gd name="csX27" fmla="*/ 179070 w 405765"/>
              <a:gd name="csY27" fmla="*/ 404813 h 404812"/>
              <a:gd name="csX28" fmla="*/ 226695 w 405765"/>
              <a:gd name="csY28" fmla="*/ 404813 h 404812"/>
              <a:gd name="csX29" fmla="*/ 247650 w 405765"/>
              <a:gd name="csY29" fmla="*/ 362903 h 404812"/>
              <a:gd name="csX30" fmla="*/ 284798 w 405765"/>
              <a:gd name="csY30" fmla="*/ 347663 h 404812"/>
              <a:gd name="csX31" fmla="*/ 329565 w 405765"/>
              <a:gd name="csY31" fmla="*/ 362903 h 404812"/>
              <a:gd name="csX32" fmla="*/ 362903 w 405765"/>
              <a:gd name="csY32" fmla="*/ 328613 h 404812"/>
              <a:gd name="csX33" fmla="*/ 348615 w 405765"/>
              <a:gd name="csY33" fmla="*/ 284798 h 404812"/>
              <a:gd name="csX34" fmla="*/ 363855 w 405765"/>
              <a:gd name="csY34" fmla="*/ 247650 h 404812"/>
              <a:gd name="csX35" fmla="*/ 405765 w 405765"/>
              <a:gd name="csY35" fmla="*/ 226695 h 404812"/>
              <a:gd name="csX36" fmla="*/ 405765 w 405765"/>
              <a:gd name="csY36" fmla="*/ 179070 h 404812"/>
              <a:gd name="csX37" fmla="*/ 363855 w 405765"/>
              <a:gd name="csY37" fmla="*/ 158115 h 404812"/>
              <a:gd name="csX38" fmla="*/ 348615 w 405765"/>
              <a:gd name="csY38" fmla="*/ 120967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</a:cxnLst>
            <a:rect l="l" t="t" r="r" b="b"/>
            <a:pathLst>
              <a:path w="405765" h="404812">
                <a:moveTo>
                  <a:pt x="202883" y="274320"/>
                </a:moveTo>
                <a:cubicBezTo>
                  <a:pt x="162878" y="274320"/>
                  <a:pt x="131445" y="241935"/>
                  <a:pt x="131445" y="202882"/>
                </a:cubicBezTo>
                <a:cubicBezTo>
                  <a:pt x="131445" y="162877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2"/>
                </a:cubicBezTo>
                <a:cubicBezTo>
                  <a:pt x="274320" y="241935"/>
                  <a:pt x="242888" y="274320"/>
                  <a:pt x="202883" y="274320"/>
                </a:cubicBezTo>
                <a:lnTo>
                  <a:pt x="202883" y="274320"/>
                </a:lnTo>
                <a:close/>
                <a:moveTo>
                  <a:pt x="348615" y="120967"/>
                </a:move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8" y="50482"/>
                  <a:pt x="260033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2"/>
                  <a:pt x="120968" y="57150"/>
                </a:cubicBezTo>
                <a:lnTo>
                  <a:pt x="76200" y="41910"/>
                </a:lnTo>
                <a:lnTo>
                  <a:pt x="42863" y="75247"/>
                </a:lnTo>
                <a:lnTo>
                  <a:pt x="57150" y="120015"/>
                </a:lnTo>
                <a:cubicBezTo>
                  <a:pt x="50483" y="131445"/>
                  <a:pt x="45720" y="144780"/>
                  <a:pt x="41910" y="157163"/>
                </a:cubicBezTo>
                <a:lnTo>
                  <a:pt x="0" y="178117"/>
                </a:lnTo>
                <a:lnTo>
                  <a:pt x="0" y="225742"/>
                </a:lnTo>
                <a:lnTo>
                  <a:pt x="41910" y="246698"/>
                </a:lnTo>
                <a:cubicBezTo>
                  <a:pt x="45720" y="260032"/>
                  <a:pt x="50483" y="272415"/>
                  <a:pt x="57150" y="283845"/>
                </a:cubicBezTo>
                <a:lnTo>
                  <a:pt x="42863" y="328613"/>
                </a:lnTo>
                <a:lnTo>
                  <a:pt x="76200" y="361950"/>
                </a:lnTo>
                <a:lnTo>
                  <a:pt x="120968" y="347663"/>
                </a:lnTo>
                <a:cubicBezTo>
                  <a:pt x="132398" y="354330"/>
                  <a:pt x="144780" y="359092"/>
                  <a:pt x="158115" y="362903"/>
                </a:cubicBezTo>
                <a:lnTo>
                  <a:pt x="179070" y="404813"/>
                </a:lnTo>
                <a:lnTo>
                  <a:pt x="226695" y="404813"/>
                </a:lnTo>
                <a:lnTo>
                  <a:pt x="247650" y="362903"/>
                </a:lnTo>
                <a:cubicBezTo>
                  <a:pt x="260985" y="359092"/>
                  <a:pt x="273368" y="354330"/>
                  <a:pt x="284798" y="347663"/>
                </a:cubicBezTo>
                <a:lnTo>
                  <a:pt x="329565" y="362903"/>
                </a:lnTo>
                <a:lnTo>
                  <a:pt x="362903" y="328613"/>
                </a:lnTo>
                <a:lnTo>
                  <a:pt x="348615" y="284798"/>
                </a:lnTo>
                <a:cubicBezTo>
                  <a:pt x="355283" y="273367"/>
                  <a:pt x="360045" y="260985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ubicBezTo>
                  <a:pt x="360045" y="144780"/>
                  <a:pt x="355283" y="132397"/>
                  <a:pt x="348615" y="12096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sp>
      <p:pic>
        <p:nvPicPr>
          <p:cNvPr id="9" name="Graphic 8" descr="Single gear">
            <a:extLst>
              <a:ext uri="{FF2B5EF4-FFF2-40B4-BE49-F238E27FC236}">
                <a16:creationId xmlns:a16="http://schemas.microsoft.com/office/drawing/2014/main" id="{D9F45B7A-688C-0B00-56F8-5AD8B291CF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83145" y="5063436"/>
            <a:ext cx="1590728" cy="159072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7027922" cy="1013800"/>
          </a:xfrm>
        </p:spPr>
        <p:txBody>
          <a:bodyPr>
            <a:normAutofit/>
          </a:bodyPr>
          <a:lstStyle/>
          <a:p>
            <a:r>
              <a:rPr sz="2400" dirty="0"/>
              <a:t>Strategic Transformations in Public Procurement (Part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0939" y="2180496"/>
            <a:ext cx="9008942" cy="3678303"/>
          </a:xfrm>
        </p:spPr>
        <p:txBody>
          <a:bodyPr/>
          <a:lstStyle/>
          <a:p>
            <a:r>
              <a:rPr lang="en-US" dirty="0"/>
              <a:t>Artificial intelligence is transforming risk management in procurement and supply chains from a reactive, compliance-driven function into a predictive, intelligence-led capability</a:t>
            </a:r>
          </a:p>
          <a:p>
            <a:r>
              <a:rPr lang="en-US" dirty="0"/>
              <a:t>M</a:t>
            </a:r>
            <a:r>
              <a:rPr dirty="0"/>
              <a:t>odels </a:t>
            </a:r>
            <a:r>
              <a:rPr lang="en-US" dirty="0"/>
              <a:t>will be designed in </a:t>
            </a:r>
            <a:r>
              <a:rPr dirty="0"/>
              <a:t>align</a:t>
            </a:r>
            <a:r>
              <a:rPr lang="en-US" dirty="0"/>
              <a:t>ment with the</a:t>
            </a:r>
            <a:r>
              <a:rPr dirty="0"/>
              <a:t> </a:t>
            </a:r>
            <a:r>
              <a:rPr lang="en-GB" dirty="0"/>
              <a:t>PPDPA</a:t>
            </a:r>
            <a:r>
              <a:rPr lang="en-US" dirty="0"/>
              <a:t> Act</a:t>
            </a:r>
            <a:endParaRPr dirty="0"/>
          </a:p>
          <a:p>
            <a:r>
              <a:rPr lang="en-GB" dirty="0"/>
              <a:t>M</a:t>
            </a:r>
            <a:r>
              <a:rPr dirty="0" err="1"/>
              <a:t>odular</a:t>
            </a:r>
            <a:r>
              <a:rPr lang="en-US" dirty="0"/>
              <a:t> configuration for f</a:t>
            </a:r>
            <a:r>
              <a:rPr dirty="0"/>
              <a:t>lexible procurement enabl</a:t>
            </a:r>
            <a:r>
              <a:rPr lang="en-US" dirty="0"/>
              <a:t>es</a:t>
            </a:r>
            <a:r>
              <a:rPr dirty="0"/>
              <a:t> competitive bidding and rapid prototyping within controls</a:t>
            </a:r>
          </a:p>
          <a:p>
            <a:r>
              <a:rPr dirty="0"/>
              <a:t>Outcome-based contracting and performance incentives under contract law</a:t>
            </a:r>
          </a:p>
          <a:p>
            <a:r>
              <a:rPr dirty="0"/>
              <a:t>Emphasis on supplier development, local content, and social value, per </a:t>
            </a:r>
            <a:r>
              <a:rPr lang="en-US" dirty="0"/>
              <a:t>prescribed</a:t>
            </a:r>
            <a:r>
              <a:rPr dirty="0"/>
              <a:t> guidelines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C93D3A0-062A-9E80-C73E-BD76317B6DF2}"/>
              </a:ext>
            </a:extLst>
          </p:cNvPr>
          <p:cNvSpPr/>
          <p:nvPr/>
        </p:nvSpPr>
        <p:spPr>
          <a:xfrm rot="16200000">
            <a:off x="9823511" y="6252355"/>
            <a:ext cx="705884" cy="704228"/>
          </a:xfrm>
          <a:custGeom>
            <a:avLst/>
            <a:gdLst>
              <a:gd name="csX0" fmla="*/ 202883 w 405764"/>
              <a:gd name="csY0" fmla="*/ 274320 h 404812"/>
              <a:gd name="csX1" fmla="*/ 131445 w 405764"/>
              <a:gd name="csY1" fmla="*/ 202883 h 404812"/>
              <a:gd name="csX2" fmla="*/ 202883 w 405764"/>
              <a:gd name="csY2" fmla="*/ 131445 h 404812"/>
              <a:gd name="csX3" fmla="*/ 274320 w 405764"/>
              <a:gd name="csY3" fmla="*/ 202883 h 404812"/>
              <a:gd name="csX4" fmla="*/ 202883 w 405764"/>
              <a:gd name="csY4" fmla="*/ 274320 h 404812"/>
              <a:gd name="csX5" fmla="*/ 363855 w 405764"/>
              <a:gd name="csY5" fmla="*/ 158115 h 404812"/>
              <a:gd name="csX6" fmla="*/ 348615 w 405764"/>
              <a:gd name="csY6" fmla="*/ 120968 h 404812"/>
              <a:gd name="csX7" fmla="*/ 363855 w 405764"/>
              <a:gd name="csY7" fmla="*/ 76200 h 404812"/>
              <a:gd name="csX8" fmla="*/ 329565 w 405764"/>
              <a:gd name="csY8" fmla="*/ 41910 h 404812"/>
              <a:gd name="csX9" fmla="*/ 284798 w 405764"/>
              <a:gd name="csY9" fmla="*/ 57150 h 404812"/>
              <a:gd name="csX10" fmla="*/ 247650 w 405764"/>
              <a:gd name="csY10" fmla="*/ 41910 h 404812"/>
              <a:gd name="csX11" fmla="*/ 226695 w 405764"/>
              <a:gd name="csY11" fmla="*/ 0 h 404812"/>
              <a:gd name="csX12" fmla="*/ 179070 w 405764"/>
              <a:gd name="csY12" fmla="*/ 0 h 404812"/>
              <a:gd name="csX13" fmla="*/ 158115 w 405764"/>
              <a:gd name="csY13" fmla="*/ 41910 h 404812"/>
              <a:gd name="csX14" fmla="*/ 120968 w 405764"/>
              <a:gd name="csY14" fmla="*/ 57150 h 404812"/>
              <a:gd name="csX15" fmla="*/ 76200 w 405764"/>
              <a:gd name="csY15" fmla="*/ 41910 h 404812"/>
              <a:gd name="csX16" fmla="*/ 41910 w 405764"/>
              <a:gd name="csY16" fmla="*/ 76200 h 404812"/>
              <a:gd name="csX17" fmla="*/ 57150 w 405764"/>
              <a:gd name="csY17" fmla="*/ 120968 h 404812"/>
              <a:gd name="csX18" fmla="*/ 41910 w 405764"/>
              <a:gd name="csY18" fmla="*/ 158115 h 404812"/>
              <a:gd name="csX19" fmla="*/ 0 w 405764"/>
              <a:gd name="csY19" fmla="*/ 179070 h 404812"/>
              <a:gd name="csX20" fmla="*/ 0 w 405764"/>
              <a:gd name="csY20" fmla="*/ 226695 h 404812"/>
              <a:gd name="csX21" fmla="*/ 41910 w 405764"/>
              <a:gd name="csY21" fmla="*/ 247650 h 404812"/>
              <a:gd name="csX22" fmla="*/ 57150 w 405764"/>
              <a:gd name="csY22" fmla="*/ 284798 h 404812"/>
              <a:gd name="csX23" fmla="*/ 41910 w 405764"/>
              <a:gd name="csY23" fmla="*/ 329565 h 404812"/>
              <a:gd name="csX24" fmla="*/ 75248 w 405764"/>
              <a:gd name="csY24" fmla="*/ 362903 h 404812"/>
              <a:gd name="csX25" fmla="*/ 120015 w 405764"/>
              <a:gd name="csY25" fmla="*/ 347663 h 404812"/>
              <a:gd name="csX26" fmla="*/ 157163 w 405764"/>
              <a:gd name="csY26" fmla="*/ 362903 h 404812"/>
              <a:gd name="csX27" fmla="*/ 178118 w 405764"/>
              <a:gd name="csY27" fmla="*/ 404813 h 404812"/>
              <a:gd name="csX28" fmla="*/ 225743 w 405764"/>
              <a:gd name="csY28" fmla="*/ 404813 h 404812"/>
              <a:gd name="csX29" fmla="*/ 246698 w 405764"/>
              <a:gd name="csY29" fmla="*/ 362903 h 404812"/>
              <a:gd name="csX30" fmla="*/ 283845 w 405764"/>
              <a:gd name="csY30" fmla="*/ 347663 h 404812"/>
              <a:gd name="csX31" fmla="*/ 328613 w 405764"/>
              <a:gd name="csY31" fmla="*/ 362903 h 404812"/>
              <a:gd name="csX32" fmla="*/ 362903 w 405764"/>
              <a:gd name="csY32" fmla="*/ 329565 h 404812"/>
              <a:gd name="csX33" fmla="*/ 347663 w 405764"/>
              <a:gd name="csY33" fmla="*/ 284798 h 404812"/>
              <a:gd name="csX34" fmla="*/ 363855 w 405764"/>
              <a:gd name="csY34" fmla="*/ 247650 h 404812"/>
              <a:gd name="csX35" fmla="*/ 405765 w 405764"/>
              <a:gd name="csY35" fmla="*/ 226695 h 404812"/>
              <a:gd name="csX36" fmla="*/ 405765 w 405764"/>
              <a:gd name="csY36" fmla="*/ 179070 h 404812"/>
              <a:gd name="csX37" fmla="*/ 363855 w 405764"/>
              <a:gd name="csY37" fmla="*/ 158115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405764" h="404812">
                <a:moveTo>
                  <a:pt x="202883" y="274320"/>
                </a:moveTo>
                <a:cubicBezTo>
                  <a:pt x="162877" y="274320"/>
                  <a:pt x="131445" y="241935"/>
                  <a:pt x="131445" y="202883"/>
                </a:cubicBezTo>
                <a:cubicBezTo>
                  <a:pt x="131445" y="163830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3"/>
                </a:cubicBezTo>
                <a:cubicBezTo>
                  <a:pt x="274320" y="241935"/>
                  <a:pt x="241935" y="274320"/>
                  <a:pt x="202883" y="274320"/>
                </a:cubicBezTo>
                <a:close/>
                <a:moveTo>
                  <a:pt x="363855" y="158115"/>
                </a:moveTo>
                <a:cubicBezTo>
                  <a:pt x="360045" y="144780"/>
                  <a:pt x="355283" y="132398"/>
                  <a:pt x="348615" y="120968"/>
                </a:cubicBez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7" y="50483"/>
                  <a:pt x="260985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3"/>
                  <a:pt x="120968" y="57150"/>
                </a:cubicBezTo>
                <a:lnTo>
                  <a:pt x="76200" y="41910"/>
                </a:lnTo>
                <a:lnTo>
                  <a:pt x="41910" y="76200"/>
                </a:lnTo>
                <a:lnTo>
                  <a:pt x="57150" y="120968"/>
                </a:lnTo>
                <a:cubicBezTo>
                  <a:pt x="50482" y="132398"/>
                  <a:pt x="45720" y="144780"/>
                  <a:pt x="41910" y="158115"/>
                </a:cubicBezTo>
                <a:lnTo>
                  <a:pt x="0" y="179070"/>
                </a:lnTo>
                <a:lnTo>
                  <a:pt x="0" y="226695"/>
                </a:lnTo>
                <a:lnTo>
                  <a:pt x="41910" y="247650"/>
                </a:lnTo>
                <a:cubicBezTo>
                  <a:pt x="45720" y="260985"/>
                  <a:pt x="50482" y="273368"/>
                  <a:pt x="57150" y="284798"/>
                </a:cubicBezTo>
                <a:lnTo>
                  <a:pt x="41910" y="329565"/>
                </a:lnTo>
                <a:lnTo>
                  <a:pt x="75248" y="362903"/>
                </a:lnTo>
                <a:lnTo>
                  <a:pt x="120015" y="347663"/>
                </a:lnTo>
                <a:cubicBezTo>
                  <a:pt x="131445" y="354330"/>
                  <a:pt x="143827" y="359093"/>
                  <a:pt x="157163" y="362903"/>
                </a:cubicBezTo>
                <a:lnTo>
                  <a:pt x="178118" y="404813"/>
                </a:lnTo>
                <a:lnTo>
                  <a:pt x="225743" y="404813"/>
                </a:lnTo>
                <a:lnTo>
                  <a:pt x="246698" y="362903"/>
                </a:lnTo>
                <a:cubicBezTo>
                  <a:pt x="260033" y="359093"/>
                  <a:pt x="272415" y="354330"/>
                  <a:pt x="283845" y="347663"/>
                </a:cubicBezTo>
                <a:lnTo>
                  <a:pt x="328613" y="362903"/>
                </a:lnTo>
                <a:lnTo>
                  <a:pt x="362903" y="329565"/>
                </a:lnTo>
                <a:lnTo>
                  <a:pt x="347663" y="284798"/>
                </a:lnTo>
                <a:cubicBezTo>
                  <a:pt x="354330" y="273368"/>
                  <a:pt x="360045" y="260033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BC3BF8E-A534-3DEB-D7D6-DE69EB3526E7}"/>
              </a:ext>
            </a:extLst>
          </p:cNvPr>
          <p:cNvSpPr/>
          <p:nvPr/>
        </p:nvSpPr>
        <p:spPr>
          <a:xfrm rot="16200000">
            <a:off x="11071725" y="5997545"/>
            <a:ext cx="705886" cy="704228"/>
          </a:xfrm>
          <a:custGeom>
            <a:avLst/>
            <a:gdLst>
              <a:gd name="csX0" fmla="*/ 202883 w 405765"/>
              <a:gd name="csY0" fmla="*/ 274320 h 404812"/>
              <a:gd name="csX1" fmla="*/ 131445 w 405765"/>
              <a:gd name="csY1" fmla="*/ 202882 h 404812"/>
              <a:gd name="csX2" fmla="*/ 202883 w 405765"/>
              <a:gd name="csY2" fmla="*/ 131445 h 404812"/>
              <a:gd name="csX3" fmla="*/ 274320 w 405765"/>
              <a:gd name="csY3" fmla="*/ 202882 h 404812"/>
              <a:gd name="csX4" fmla="*/ 202883 w 405765"/>
              <a:gd name="csY4" fmla="*/ 274320 h 404812"/>
              <a:gd name="csX5" fmla="*/ 202883 w 405765"/>
              <a:gd name="csY5" fmla="*/ 274320 h 404812"/>
              <a:gd name="csX6" fmla="*/ 348615 w 405765"/>
              <a:gd name="csY6" fmla="*/ 120967 h 404812"/>
              <a:gd name="csX7" fmla="*/ 363855 w 405765"/>
              <a:gd name="csY7" fmla="*/ 76200 h 404812"/>
              <a:gd name="csX8" fmla="*/ 329565 w 405765"/>
              <a:gd name="csY8" fmla="*/ 41910 h 404812"/>
              <a:gd name="csX9" fmla="*/ 284798 w 405765"/>
              <a:gd name="csY9" fmla="*/ 57150 h 404812"/>
              <a:gd name="csX10" fmla="*/ 247650 w 405765"/>
              <a:gd name="csY10" fmla="*/ 41910 h 404812"/>
              <a:gd name="csX11" fmla="*/ 226695 w 405765"/>
              <a:gd name="csY11" fmla="*/ 0 h 404812"/>
              <a:gd name="csX12" fmla="*/ 179070 w 405765"/>
              <a:gd name="csY12" fmla="*/ 0 h 404812"/>
              <a:gd name="csX13" fmla="*/ 158115 w 405765"/>
              <a:gd name="csY13" fmla="*/ 41910 h 404812"/>
              <a:gd name="csX14" fmla="*/ 120968 w 405765"/>
              <a:gd name="csY14" fmla="*/ 57150 h 404812"/>
              <a:gd name="csX15" fmla="*/ 76200 w 405765"/>
              <a:gd name="csY15" fmla="*/ 41910 h 404812"/>
              <a:gd name="csX16" fmla="*/ 42863 w 405765"/>
              <a:gd name="csY16" fmla="*/ 75247 h 404812"/>
              <a:gd name="csX17" fmla="*/ 57150 w 405765"/>
              <a:gd name="csY17" fmla="*/ 120015 h 404812"/>
              <a:gd name="csX18" fmla="*/ 41910 w 405765"/>
              <a:gd name="csY18" fmla="*/ 157163 h 404812"/>
              <a:gd name="csX19" fmla="*/ 0 w 405765"/>
              <a:gd name="csY19" fmla="*/ 178117 h 404812"/>
              <a:gd name="csX20" fmla="*/ 0 w 405765"/>
              <a:gd name="csY20" fmla="*/ 225742 h 404812"/>
              <a:gd name="csX21" fmla="*/ 41910 w 405765"/>
              <a:gd name="csY21" fmla="*/ 246698 h 404812"/>
              <a:gd name="csX22" fmla="*/ 57150 w 405765"/>
              <a:gd name="csY22" fmla="*/ 283845 h 404812"/>
              <a:gd name="csX23" fmla="*/ 42863 w 405765"/>
              <a:gd name="csY23" fmla="*/ 328613 h 404812"/>
              <a:gd name="csX24" fmla="*/ 76200 w 405765"/>
              <a:gd name="csY24" fmla="*/ 361950 h 404812"/>
              <a:gd name="csX25" fmla="*/ 120968 w 405765"/>
              <a:gd name="csY25" fmla="*/ 347663 h 404812"/>
              <a:gd name="csX26" fmla="*/ 158115 w 405765"/>
              <a:gd name="csY26" fmla="*/ 362903 h 404812"/>
              <a:gd name="csX27" fmla="*/ 179070 w 405765"/>
              <a:gd name="csY27" fmla="*/ 404813 h 404812"/>
              <a:gd name="csX28" fmla="*/ 226695 w 405765"/>
              <a:gd name="csY28" fmla="*/ 404813 h 404812"/>
              <a:gd name="csX29" fmla="*/ 247650 w 405765"/>
              <a:gd name="csY29" fmla="*/ 362903 h 404812"/>
              <a:gd name="csX30" fmla="*/ 284798 w 405765"/>
              <a:gd name="csY30" fmla="*/ 347663 h 404812"/>
              <a:gd name="csX31" fmla="*/ 329565 w 405765"/>
              <a:gd name="csY31" fmla="*/ 362903 h 404812"/>
              <a:gd name="csX32" fmla="*/ 362903 w 405765"/>
              <a:gd name="csY32" fmla="*/ 328613 h 404812"/>
              <a:gd name="csX33" fmla="*/ 348615 w 405765"/>
              <a:gd name="csY33" fmla="*/ 284798 h 404812"/>
              <a:gd name="csX34" fmla="*/ 363855 w 405765"/>
              <a:gd name="csY34" fmla="*/ 247650 h 404812"/>
              <a:gd name="csX35" fmla="*/ 405765 w 405765"/>
              <a:gd name="csY35" fmla="*/ 226695 h 404812"/>
              <a:gd name="csX36" fmla="*/ 405765 w 405765"/>
              <a:gd name="csY36" fmla="*/ 179070 h 404812"/>
              <a:gd name="csX37" fmla="*/ 363855 w 405765"/>
              <a:gd name="csY37" fmla="*/ 158115 h 404812"/>
              <a:gd name="csX38" fmla="*/ 348615 w 405765"/>
              <a:gd name="csY38" fmla="*/ 120967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</a:cxnLst>
            <a:rect l="l" t="t" r="r" b="b"/>
            <a:pathLst>
              <a:path w="405765" h="404812">
                <a:moveTo>
                  <a:pt x="202883" y="274320"/>
                </a:moveTo>
                <a:cubicBezTo>
                  <a:pt x="162878" y="274320"/>
                  <a:pt x="131445" y="241935"/>
                  <a:pt x="131445" y="202882"/>
                </a:cubicBezTo>
                <a:cubicBezTo>
                  <a:pt x="131445" y="162877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2"/>
                </a:cubicBezTo>
                <a:cubicBezTo>
                  <a:pt x="274320" y="241935"/>
                  <a:pt x="242888" y="274320"/>
                  <a:pt x="202883" y="274320"/>
                </a:cubicBezTo>
                <a:lnTo>
                  <a:pt x="202883" y="274320"/>
                </a:lnTo>
                <a:close/>
                <a:moveTo>
                  <a:pt x="348615" y="120967"/>
                </a:move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8" y="50482"/>
                  <a:pt x="260033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2"/>
                  <a:pt x="120968" y="57150"/>
                </a:cubicBezTo>
                <a:lnTo>
                  <a:pt x="76200" y="41910"/>
                </a:lnTo>
                <a:lnTo>
                  <a:pt x="42863" y="75247"/>
                </a:lnTo>
                <a:lnTo>
                  <a:pt x="57150" y="120015"/>
                </a:lnTo>
                <a:cubicBezTo>
                  <a:pt x="50483" y="131445"/>
                  <a:pt x="45720" y="144780"/>
                  <a:pt x="41910" y="157163"/>
                </a:cubicBezTo>
                <a:lnTo>
                  <a:pt x="0" y="178117"/>
                </a:lnTo>
                <a:lnTo>
                  <a:pt x="0" y="225742"/>
                </a:lnTo>
                <a:lnTo>
                  <a:pt x="41910" y="246698"/>
                </a:lnTo>
                <a:cubicBezTo>
                  <a:pt x="45720" y="260032"/>
                  <a:pt x="50483" y="272415"/>
                  <a:pt x="57150" y="283845"/>
                </a:cubicBezTo>
                <a:lnTo>
                  <a:pt x="42863" y="328613"/>
                </a:lnTo>
                <a:lnTo>
                  <a:pt x="76200" y="361950"/>
                </a:lnTo>
                <a:lnTo>
                  <a:pt x="120968" y="347663"/>
                </a:lnTo>
                <a:cubicBezTo>
                  <a:pt x="132398" y="354330"/>
                  <a:pt x="144780" y="359092"/>
                  <a:pt x="158115" y="362903"/>
                </a:cubicBezTo>
                <a:lnTo>
                  <a:pt x="179070" y="404813"/>
                </a:lnTo>
                <a:lnTo>
                  <a:pt x="226695" y="404813"/>
                </a:lnTo>
                <a:lnTo>
                  <a:pt x="247650" y="362903"/>
                </a:lnTo>
                <a:cubicBezTo>
                  <a:pt x="260985" y="359092"/>
                  <a:pt x="273368" y="354330"/>
                  <a:pt x="284798" y="347663"/>
                </a:cubicBezTo>
                <a:lnTo>
                  <a:pt x="329565" y="362903"/>
                </a:lnTo>
                <a:lnTo>
                  <a:pt x="362903" y="328613"/>
                </a:lnTo>
                <a:lnTo>
                  <a:pt x="348615" y="284798"/>
                </a:lnTo>
                <a:cubicBezTo>
                  <a:pt x="355283" y="273367"/>
                  <a:pt x="360045" y="260985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ubicBezTo>
                  <a:pt x="360045" y="144780"/>
                  <a:pt x="355283" y="132397"/>
                  <a:pt x="348615" y="12096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</p:sp>
      <p:pic>
        <p:nvPicPr>
          <p:cNvPr id="13" name="Graphic 12" descr="Single gear">
            <a:extLst>
              <a:ext uri="{FF2B5EF4-FFF2-40B4-BE49-F238E27FC236}">
                <a16:creationId xmlns:a16="http://schemas.microsoft.com/office/drawing/2014/main" id="{3BA1989A-2260-A3CF-C5C3-BB67B663119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>
            <a:off x="9883145" y="5063436"/>
            <a:ext cx="1590728" cy="15907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02156"/>
            <a:ext cx="5514808" cy="1013800"/>
          </a:xfrm>
        </p:spPr>
        <p:txBody>
          <a:bodyPr>
            <a:normAutofit/>
          </a:bodyPr>
          <a:lstStyle/>
          <a:p>
            <a:r>
              <a:rPr sz="2400" dirty="0"/>
              <a:t>Technology Stack for the AI Age (</a:t>
            </a:r>
            <a:r>
              <a:rPr lang="en-US" sz="2400" dirty="0"/>
              <a:t>PUBLIC </a:t>
            </a:r>
            <a:r>
              <a:rPr sz="2400" dirty="0"/>
              <a:t>Procurement)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2979" y="2180496"/>
            <a:ext cx="10107828" cy="3678303"/>
          </a:xfrm>
        </p:spPr>
        <p:txBody>
          <a:bodyPr>
            <a:normAutofit/>
          </a:bodyPr>
          <a:lstStyle/>
          <a:p>
            <a:r>
              <a:rPr dirty="0"/>
              <a:t>Core layers, with </a:t>
            </a:r>
            <a:r>
              <a:rPr lang="en-GB" dirty="0"/>
              <a:t>PPDPA</a:t>
            </a:r>
            <a:r>
              <a:rPr lang="en-US" dirty="0"/>
              <a:t> Act</a:t>
            </a:r>
            <a:r>
              <a:rPr dirty="0"/>
              <a:t> compliance</a:t>
            </a:r>
          </a:p>
          <a:p>
            <a:r>
              <a:rPr dirty="0"/>
              <a:t>Data governance, quality, interoperability, and data protection (align</a:t>
            </a:r>
            <a:r>
              <a:rPr lang="en-US" dirty="0"/>
              <a:t>ment</a:t>
            </a:r>
            <a:r>
              <a:rPr dirty="0"/>
              <a:t> with </a:t>
            </a:r>
            <a:r>
              <a:rPr lang="en-US" dirty="0"/>
              <a:t>the </a:t>
            </a:r>
            <a:r>
              <a:rPr lang="en-GB" dirty="0"/>
              <a:t>PPDPA</a:t>
            </a:r>
            <a:r>
              <a:rPr lang="en-US" dirty="0"/>
              <a:t> Act and the Cyber and Data Protection Act</a:t>
            </a:r>
            <a:r>
              <a:rPr dirty="0"/>
              <a:t>)</a:t>
            </a:r>
          </a:p>
          <a:p>
            <a:r>
              <a:rPr dirty="0"/>
              <a:t>A</a:t>
            </a:r>
            <a:r>
              <a:rPr lang="en-US" dirty="0"/>
              <a:t>rtificial Intelligence or </a:t>
            </a:r>
            <a:r>
              <a:rPr dirty="0"/>
              <a:t>M</a:t>
            </a:r>
            <a:r>
              <a:rPr lang="en-US" dirty="0"/>
              <a:t>achine </a:t>
            </a:r>
            <a:r>
              <a:rPr dirty="0"/>
              <a:t>L</a:t>
            </a:r>
            <a:r>
              <a:rPr lang="en-US" dirty="0"/>
              <a:t>earning</a:t>
            </a:r>
            <a:r>
              <a:rPr dirty="0"/>
              <a:t> models for forecasting, risk, market intelligence</a:t>
            </a:r>
            <a:r>
              <a:rPr lang="en-US" dirty="0"/>
              <a:t> in public procurement and supply-chain management</a:t>
            </a:r>
            <a:endParaRPr dirty="0"/>
          </a:p>
          <a:p>
            <a:r>
              <a:rPr dirty="0"/>
              <a:t>Ethical AI guardrails: bias checks, explainability, auditable trails</a:t>
            </a:r>
          </a:p>
          <a:p>
            <a:r>
              <a:rPr dirty="0"/>
              <a:t>Compliance overlays: </a:t>
            </a:r>
            <a:r>
              <a:rPr lang="en-GB" dirty="0"/>
              <a:t>PPDPA</a:t>
            </a:r>
            <a:r>
              <a:rPr lang="en-US" dirty="0"/>
              <a:t> Act</a:t>
            </a:r>
            <a:r>
              <a:rPr dirty="0"/>
              <a:t> reporting requirements, bid evaluation documentation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75EDE213-6AA9-1A88-A9CC-A7A55EA7C9A2}"/>
              </a:ext>
            </a:extLst>
          </p:cNvPr>
          <p:cNvSpPr/>
          <p:nvPr/>
        </p:nvSpPr>
        <p:spPr>
          <a:xfrm>
            <a:off x="9883145" y="6262294"/>
            <a:ext cx="705884" cy="704228"/>
          </a:xfrm>
          <a:custGeom>
            <a:avLst/>
            <a:gdLst>
              <a:gd name="csX0" fmla="*/ 202883 w 405764"/>
              <a:gd name="csY0" fmla="*/ 274320 h 404812"/>
              <a:gd name="csX1" fmla="*/ 131445 w 405764"/>
              <a:gd name="csY1" fmla="*/ 202883 h 404812"/>
              <a:gd name="csX2" fmla="*/ 202883 w 405764"/>
              <a:gd name="csY2" fmla="*/ 131445 h 404812"/>
              <a:gd name="csX3" fmla="*/ 274320 w 405764"/>
              <a:gd name="csY3" fmla="*/ 202883 h 404812"/>
              <a:gd name="csX4" fmla="*/ 202883 w 405764"/>
              <a:gd name="csY4" fmla="*/ 274320 h 404812"/>
              <a:gd name="csX5" fmla="*/ 363855 w 405764"/>
              <a:gd name="csY5" fmla="*/ 158115 h 404812"/>
              <a:gd name="csX6" fmla="*/ 348615 w 405764"/>
              <a:gd name="csY6" fmla="*/ 120968 h 404812"/>
              <a:gd name="csX7" fmla="*/ 363855 w 405764"/>
              <a:gd name="csY7" fmla="*/ 76200 h 404812"/>
              <a:gd name="csX8" fmla="*/ 329565 w 405764"/>
              <a:gd name="csY8" fmla="*/ 41910 h 404812"/>
              <a:gd name="csX9" fmla="*/ 284798 w 405764"/>
              <a:gd name="csY9" fmla="*/ 57150 h 404812"/>
              <a:gd name="csX10" fmla="*/ 247650 w 405764"/>
              <a:gd name="csY10" fmla="*/ 41910 h 404812"/>
              <a:gd name="csX11" fmla="*/ 226695 w 405764"/>
              <a:gd name="csY11" fmla="*/ 0 h 404812"/>
              <a:gd name="csX12" fmla="*/ 179070 w 405764"/>
              <a:gd name="csY12" fmla="*/ 0 h 404812"/>
              <a:gd name="csX13" fmla="*/ 158115 w 405764"/>
              <a:gd name="csY13" fmla="*/ 41910 h 404812"/>
              <a:gd name="csX14" fmla="*/ 120968 w 405764"/>
              <a:gd name="csY14" fmla="*/ 57150 h 404812"/>
              <a:gd name="csX15" fmla="*/ 76200 w 405764"/>
              <a:gd name="csY15" fmla="*/ 41910 h 404812"/>
              <a:gd name="csX16" fmla="*/ 41910 w 405764"/>
              <a:gd name="csY16" fmla="*/ 76200 h 404812"/>
              <a:gd name="csX17" fmla="*/ 57150 w 405764"/>
              <a:gd name="csY17" fmla="*/ 120968 h 404812"/>
              <a:gd name="csX18" fmla="*/ 41910 w 405764"/>
              <a:gd name="csY18" fmla="*/ 158115 h 404812"/>
              <a:gd name="csX19" fmla="*/ 0 w 405764"/>
              <a:gd name="csY19" fmla="*/ 179070 h 404812"/>
              <a:gd name="csX20" fmla="*/ 0 w 405764"/>
              <a:gd name="csY20" fmla="*/ 226695 h 404812"/>
              <a:gd name="csX21" fmla="*/ 41910 w 405764"/>
              <a:gd name="csY21" fmla="*/ 247650 h 404812"/>
              <a:gd name="csX22" fmla="*/ 57150 w 405764"/>
              <a:gd name="csY22" fmla="*/ 284798 h 404812"/>
              <a:gd name="csX23" fmla="*/ 41910 w 405764"/>
              <a:gd name="csY23" fmla="*/ 329565 h 404812"/>
              <a:gd name="csX24" fmla="*/ 75248 w 405764"/>
              <a:gd name="csY24" fmla="*/ 362903 h 404812"/>
              <a:gd name="csX25" fmla="*/ 120015 w 405764"/>
              <a:gd name="csY25" fmla="*/ 347663 h 404812"/>
              <a:gd name="csX26" fmla="*/ 157163 w 405764"/>
              <a:gd name="csY26" fmla="*/ 362903 h 404812"/>
              <a:gd name="csX27" fmla="*/ 178118 w 405764"/>
              <a:gd name="csY27" fmla="*/ 404813 h 404812"/>
              <a:gd name="csX28" fmla="*/ 225743 w 405764"/>
              <a:gd name="csY28" fmla="*/ 404813 h 404812"/>
              <a:gd name="csX29" fmla="*/ 246698 w 405764"/>
              <a:gd name="csY29" fmla="*/ 362903 h 404812"/>
              <a:gd name="csX30" fmla="*/ 283845 w 405764"/>
              <a:gd name="csY30" fmla="*/ 347663 h 404812"/>
              <a:gd name="csX31" fmla="*/ 328613 w 405764"/>
              <a:gd name="csY31" fmla="*/ 362903 h 404812"/>
              <a:gd name="csX32" fmla="*/ 362903 w 405764"/>
              <a:gd name="csY32" fmla="*/ 329565 h 404812"/>
              <a:gd name="csX33" fmla="*/ 347663 w 405764"/>
              <a:gd name="csY33" fmla="*/ 284798 h 404812"/>
              <a:gd name="csX34" fmla="*/ 363855 w 405764"/>
              <a:gd name="csY34" fmla="*/ 247650 h 404812"/>
              <a:gd name="csX35" fmla="*/ 405765 w 405764"/>
              <a:gd name="csY35" fmla="*/ 226695 h 404812"/>
              <a:gd name="csX36" fmla="*/ 405765 w 405764"/>
              <a:gd name="csY36" fmla="*/ 179070 h 404812"/>
              <a:gd name="csX37" fmla="*/ 363855 w 405764"/>
              <a:gd name="csY37" fmla="*/ 158115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405764" h="404812">
                <a:moveTo>
                  <a:pt x="202883" y="274320"/>
                </a:moveTo>
                <a:cubicBezTo>
                  <a:pt x="162877" y="274320"/>
                  <a:pt x="131445" y="241935"/>
                  <a:pt x="131445" y="202883"/>
                </a:cubicBezTo>
                <a:cubicBezTo>
                  <a:pt x="131445" y="163830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3"/>
                </a:cubicBezTo>
                <a:cubicBezTo>
                  <a:pt x="274320" y="241935"/>
                  <a:pt x="241935" y="274320"/>
                  <a:pt x="202883" y="274320"/>
                </a:cubicBezTo>
                <a:close/>
                <a:moveTo>
                  <a:pt x="363855" y="158115"/>
                </a:moveTo>
                <a:cubicBezTo>
                  <a:pt x="360045" y="144780"/>
                  <a:pt x="355283" y="132398"/>
                  <a:pt x="348615" y="120968"/>
                </a:cubicBez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7" y="50483"/>
                  <a:pt x="260985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3"/>
                  <a:pt x="120968" y="57150"/>
                </a:cubicBezTo>
                <a:lnTo>
                  <a:pt x="76200" y="41910"/>
                </a:lnTo>
                <a:lnTo>
                  <a:pt x="41910" y="76200"/>
                </a:lnTo>
                <a:lnTo>
                  <a:pt x="57150" y="120968"/>
                </a:lnTo>
                <a:cubicBezTo>
                  <a:pt x="50482" y="132398"/>
                  <a:pt x="45720" y="144780"/>
                  <a:pt x="41910" y="158115"/>
                </a:cubicBezTo>
                <a:lnTo>
                  <a:pt x="0" y="179070"/>
                </a:lnTo>
                <a:lnTo>
                  <a:pt x="0" y="226695"/>
                </a:lnTo>
                <a:lnTo>
                  <a:pt x="41910" y="247650"/>
                </a:lnTo>
                <a:cubicBezTo>
                  <a:pt x="45720" y="260985"/>
                  <a:pt x="50482" y="273368"/>
                  <a:pt x="57150" y="284798"/>
                </a:cubicBezTo>
                <a:lnTo>
                  <a:pt x="41910" y="329565"/>
                </a:lnTo>
                <a:lnTo>
                  <a:pt x="75248" y="362903"/>
                </a:lnTo>
                <a:lnTo>
                  <a:pt x="120015" y="347663"/>
                </a:lnTo>
                <a:cubicBezTo>
                  <a:pt x="131445" y="354330"/>
                  <a:pt x="143827" y="359093"/>
                  <a:pt x="157163" y="362903"/>
                </a:cubicBezTo>
                <a:lnTo>
                  <a:pt x="178118" y="404813"/>
                </a:lnTo>
                <a:lnTo>
                  <a:pt x="225743" y="404813"/>
                </a:lnTo>
                <a:lnTo>
                  <a:pt x="246698" y="362903"/>
                </a:lnTo>
                <a:cubicBezTo>
                  <a:pt x="260033" y="359093"/>
                  <a:pt x="272415" y="354330"/>
                  <a:pt x="283845" y="347663"/>
                </a:cubicBezTo>
                <a:lnTo>
                  <a:pt x="328613" y="362903"/>
                </a:lnTo>
                <a:lnTo>
                  <a:pt x="362903" y="329565"/>
                </a:lnTo>
                <a:lnTo>
                  <a:pt x="347663" y="284798"/>
                </a:lnTo>
                <a:cubicBezTo>
                  <a:pt x="354330" y="273368"/>
                  <a:pt x="360045" y="260033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CC1C2C9-50F3-2859-0232-93F230B56A20}"/>
              </a:ext>
            </a:extLst>
          </p:cNvPr>
          <p:cNvSpPr/>
          <p:nvPr/>
        </p:nvSpPr>
        <p:spPr>
          <a:xfrm>
            <a:off x="11071725" y="5997545"/>
            <a:ext cx="705886" cy="704228"/>
          </a:xfrm>
          <a:custGeom>
            <a:avLst/>
            <a:gdLst>
              <a:gd name="csX0" fmla="*/ 202883 w 405765"/>
              <a:gd name="csY0" fmla="*/ 274320 h 404812"/>
              <a:gd name="csX1" fmla="*/ 131445 w 405765"/>
              <a:gd name="csY1" fmla="*/ 202882 h 404812"/>
              <a:gd name="csX2" fmla="*/ 202883 w 405765"/>
              <a:gd name="csY2" fmla="*/ 131445 h 404812"/>
              <a:gd name="csX3" fmla="*/ 274320 w 405765"/>
              <a:gd name="csY3" fmla="*/ 202882 h 404812"/>
              <a:gd name="csX4" fmla="*/ 202883 w 405765"/>
              <a:gd name="csY4" fmla="*/ 274320 h 404812"/>
              <a:gd name="csX5" fmla="*/ 202883 w 405765"/>
              <a:gd name="csY5" fmla="*/ 274320 h 404812"/>
              <a:gd name="csX6" fmla="*/ 348615 w 405765"/>
              <a:gd name="csY6" fmla="*/ 120967 h 404812"/>
              <a:gd name="csX7" fmla="*/ 363855 w 405765"/>
              <a:gd name="csY7" fmla="*/ 76200 h 404812"/>
              <a:gd name="csX8" fmla="*/ 329565 w 405765"/>
              <a:gd name="csY8" fmla="*/ 41910 h 404812"/>
              <a:gd name="csX9" fmla="*/ 284798 w 405765"/>
              <a:gd name="csY9" fmla="*/ 57150 h 404812"/>
              <a:gd name="csX10" fmla="*/ 247650 w 405765"/>
              <a:gd name="csY10" fmla="*/ 41910 h 404812"/>
              <a:gd name="csX11" fmla="*/ 226695 w 405765"/>
              <a:gd name="csY11" fmla="*/ 0 h 404812"/>
              <a:gd name="csX12" fmla="*/ 179070 w 405765"/>
              <a:gd name="csY12" fmla="*/ 0 h 404812"/>
              <a:gd name="csX13" fmla="*/ 158115 w 405765"/>
              <a:gd name="csY13" fmla="*/ 41910 h 404812"/>
              <a:gd name="csX14" fmla="*/ 120968 w 405765"/>
              <a:gd name="csY14" fmla="*/ 57150 h 404812"/>
              <a:gd name="csX15" fmla="*/ 76200 w 405765"/>
              <a:gd name="csY15" fmla="*/ 41910 h 404812"/>
              <a:gd name="csX16" fmla="*/ 42863 w 405765"/>
              <a:gd name="csY16" fmla="*/ 75247 h 404812"/>
              <a:gd name="csX17" fmla="*/ 57150 w 405765"/>
              <a:gd name="csY17" fmla="*/ 120015 h 404812"/>
              <a:gd name="csX18" fmla="*/ 41910 w 405765"/>
              <a:gd name="csY18" fmla="*/ 157163 h 404812"/>
              <a:gd name="csX19" fmla="*/ 0 w 405765"/>
              <a:gd name="csY19" fmla="*/ 178117 h 404812"/>
              <a:gd name="csX20" fmla="*/ 0 w 405765"/>
              <a:gd name="csY20" fmla="*/ 225742 h 404812"/>
              <a:gd name="csX21" fmla="*/ 41910 w 405765"/>
              <a:gd name="csY21" fmla="*/ 246698 h 404812"/>
              <a:gd name="csX22" fmla="*/ 57150 w 405765"/>
              <a:gd name="csY22" fmla="*/ 283845 h 404812"/>
              <a:gd name="csX23" fmla="*/ 42863 w 405765"/>
              <a:gd name="csY23" fmla="*/ 328613 h 404812"/>
              <a:gd name="csX24" fmla="*/ 76200 w 405765"/>
              <a:gd name="csY24" fmla="*/ 361950 h 404812"/>
              <a:gd name="csX25" fmla="*/ 120968 w 405765"/>
              <a:gd name="csY25" fmla="*/ 347663 h 404812"/>
              <a:gd name="csX26" fmla="*/ 158115 w 405765"/>
              <a:gd name="csY26" fmla="*/ 362903 h 404812"/>
              <a:gd name="csX27" fmla="*/ 179070 w 405765"/>
              <a:gd name="csY27" fmla="*/ 404813 h 404812"/>
              <a:gd name="csX28" fmla="*/ 226695 w 405765"/>
              <a:gd name="csY28" fmla="*/ 404813 h 404812"/>
              <a:gd name="csX29" fmla="*/ 247650 w 405765"/>
              <a:gd name="csY29" fmla="*/ 362903 h 404812"/>
              <a:gd name="csX30" fmla="*/ 284798 w 405765"/>
              <a:gd name="csY30" fmla="*/ 347663 h 404812"/>
              <a:gd name="csX31" fmla="*/ 329565 w 405765"/>
              <a:gd name="csY31" fmla="*/ 362903 h 404812"/>
              <a:gd name="csX32" fmla="*/ 362903 w 405765"/>
              <a:gd name="csY32" fmla="*/ 328613 h 404812"/>
              <a:gd name="csX33" fmla="*/ 348615 w 405765"/>
              <a:gd name="csY33" fmla="*/ 284798 h 404812"/>
              <a:gd name="csX34" fmla="*/ 363855 w 405765"/>
              <a:gd name="csY34" fmla="*/ 247650 h 404812"/>
              <a:gd name="csX35" fmla="*/ 405765 w 405765"/>
              <a:gd name="csY35" fmla="*/ 226695 h 404812"/>
              <a:gd name="csX36" fmla="*/ 405765 w 405765"/>
              <a:gd name="csY36" fmla="*/ 179070 h 404812"/>
              <a:gd name="csX37" fmla="*/ 363855 w 405765"/>
              <a:gd name="csY37" fmla="*/ 158115 h 404812"/>
              <a:gd name="csX38" fmla="*/ 348615 w 405765"/>
              <a:gd name="csY38" fmla="*/ 120967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</a:cxnLst>
            <a:rect l="l" t="t" r="r" b="b"/>
            <a:pathLst>
              <a:path w="405765" h="404812">
                <a:moveTo>
                  <a:pt x="202883" y="274320"/>
                </a:moveTo>
                <a:cubicBezTo>
                  <a:pt x="162878" y="274320"/>
                  <a:pt x="131445" y="241935"/>
                  <a:pt x="131445" y="202882"/>
                </a:cubicBezTo>
                <a:cubicBezTo>
                  <a:pt x="131445" y="162877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2"/>
                </a:cubicBezTo>
                <a:cubicBezTo>
                  <a:pt x="274320" y="241935"/>
                  <a:pt x="242888" y="274320"/>
                  <a:pt x="202883" y="274320"/>
                </a:cubicBezTo>
                <a:lnTo>
                  <a:pt x="202883" y="274320"/>
                </a:lnTo>
                <a:close/>
                <a:moveTo>
                  <a:pt x="348615" y="120967"/>
                </a:move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8" y="50482"/>
                  <a:pt x="260033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2"/>
                  <a:pt x="120968" y="57150"/>
                </a:cubicBezTo>
                <a:lnTo>
                  <a:pt x="76200" y="41910"/>
                </a:lnTo>
                <a:lnTo>
                  <a:pt x="42863" y="75247"/>
                </a:lnTo>
                <a:lnTo>
                  <a:pt x="57150" y="120015"/>
                </a:lnTo>
                <a:cubicBezTo>
                  <a:pt x="50483" y="131445"/>
                  <a:pt x="45720" y="144780"/>
                  <a:pt x="41910" y="157163"/>
                </a:cubicBezTo>
                <a:lnTo>
                  <a:pt x="0" y="178117"/>
                </a:lnTo>
                <a:lnTo>
                  <a:pt x="0" y="225742"/>
                </a:lnTo>
                <a:lnTo>
                  <a:pt x="41910" y="246698"/>
                </a:lnTo>
                <a:cubicBezTo>
                  <a:pt x="45720" y="260032"/>
                  <a:pt x="50483" y="272415"/>
                  <a:pt x="57150" y="283845"/>
                </a:cubicBezTo>
                <a:lnTo>
                  <a:pt x="42863" y="328613"/>
                </a:lnTo>
                <a:lnTo>
                  <a:pt x="76200" y="361950"/>
                </a:lnTo>
                <a:lnTo>
                  <a:pt x="120968" y="347663"/>
                </a:lnTo>
                <a:cubicBezTo>
                  <a:pt x="132398" y="354330"/>
                  <a:pt x="144780" y="359092"/>
                  <a:pt x="158115" y="362903"/>
                </a:cubicBezTo>
                <a:lnTo>
                  <a:pt x="179070" y="404813"/>
                </a:lnTo>
                <a:lnTo>
                  <a:pt x="226695" y="404813"/>
                </a:lnTo>
                <a:lnTo>
                  <a:pt x="247650" y="362903"/>
                </a:lnTo>
                <a:cubicBezTo>
                  <a:pt x="260985" y="359092"/>
                  <a:pt x="273368" y="354330"/>
                  <a:pt x="284798" y="347663"/>
                </a:cubicBezTo>
                <a:lnTo>
                  <a:pt x="329565" y="362903"/>
                </a:lnTo>
                <a:lnTo>
                  <a:pt x="362903" y="328613"/>
                </a:lnTo>
                <a:lnTo>
                  <a:pt x="348615" y="284798"/>
                </a:lnTo>
                <a:cubicBezTo>
                  <a:pt x="355283" y="273367"/>
                  <a:pt x="360045" y="260985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ubicBezTo>
                  <a:pt x="360045" y="144780"/>
                  <a:pt x="355283" y="132397"/>
                  <a:pt x="348615" y="12096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sp>
      <p:pic>
        <p:nvPicPr>
          <p:cNvPr id="9" name="Graphic 8" descr="Single gear">
            <a:extLst>
              <a:ext uri="{FF2B5EF4-FFF2-40B4-BE49-F238E27FC236}">
                <a16:creationId xmlns:a16="http://schemas.microsoft.com/office/drawing/2014/main" id="{04F79886-778B-6488-4FCC-6822CE945C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83145" y="5063436"/>
            <a:ext cx="1590728" cy="159072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6178837" cy="1013800"/>
          </a:xfrm>
        </p:spPr>
        <p:txBody>
          <a:bodyPr>
            <a:normAutofit/>
          </a:bodyPr>
          <a:lstStyle/>
          <a:p>
            <a:r>
              <a:rPr sz="2400" dirty="0"/>
              <a:t>Supplier Market Shaping in a Zimbabwe AI World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0938" y="2180496"/>
            <a:ext cx="10149869" cy="3678303"/>
          </a:xfrm>
        </p:spPr>
        <p:txBody>
          <a:bodyPr>
            <a:normAutofit/>
          </a:bodyPr>
          <a:lstStyle/>
          <a:p>
            <a:r>
              <a:rPr dirty="0"/>
              <a:t>Shaping the market within </a:t>
            </a:r>
            <a:r>
              <a:rPr lang="en-GB" dirty="0"/>
              <a:t>PPDPA</a:t>
            </a:r>
            <a:r>
              <a:rPr lang="en-US" dirty="0"/>
              <a:t> Act</a:t>
            </a:r>
            <a:r>
              <a:rPr dirty="0"/>
              <a:t> </a:t>
            </a:r>
            <a:r>
              <a:rPr lang="en-US" dirty="0"/>
              <a:t>provisions and the PPDPA regulations</a:t>
            </a:r>
            <a:endParaRPr dirty="0"/>
          </a:p>
          <a:p>
            <a:r>
              <a:rPr dirty="0"/>
              <a:t>AI-enabled supplier discovery and onboarding with due diligence</a:t>
            </a:r>
          </a:p>
          <a:p>
            <a:r>
              <a:rPr dirty="0"/>
              <a:t>Real-time market monitoring, sentiment analysis, commodity trends</a:t>
            </a:r>
          </a:p>
          <a:p>
            <a:r>
              <a:rPr dirty="0"/>
              <a:t>Smart contract concepts and dynamic SLAs that comply with </a:t>
            </a:r>
            <a:r>
              <a:rPr lang="en-GB" dirty="0"/>
              <a:t>PPDPA</a:t>
            </a:r>
            <a:r>
              <a:rPr lang="en-US" dirty="0"/>
              <a:t> Act</a:t>
            </a:r>
            <a:r>
              <a:rPr dirty="0"/>
              <a:t> contract clauses</a:t>
            </a:r>
          </a:p>
          <a:p>
            <a:r>
              <a:rPr dirty="0"/>
              <a:t>Co-innovation platforms while safeguarding competition and public value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8B6C075-B900-749E-F515-117C986B742A}"/>
              </a:ext>
            </a:extLst>
          </p:cNvPr>
          <p:cNvSpPr/>
          <p:nvPr/>
        </p:nvSpPr>
        <p:spPr>
          <a:xfrm rot="16200000">
            <a:off x="9823511" y="6252355"/>
            <a:ext cx="705884" cy="704228"/>
          </a:xfrm>
          <a:custGeom>
            <a:avLst/>
            <a:gdLst>
              <a:gd name="csX0" fmla="*/ 202883 w 405764"/>
              <a:gd name="csY0" fmla="*/ 274320 h 404812"/>
              <a:gd name="csX1" fmla="*/ 131445 w 405764"/>
              <a:gd name="csY1" fmla="*/ 202883 h 404812"/>
              <a:gd name="csX2" fmla="*/ 202883 w 405764"/>
              <a:gd name="csY2" fmla="*/ 131445 h 404812"/>
              <a:gd name="csX3" fmla="*/ 274320 w 405764"/>
              <a:gd name="csY3" fmla="*/ 202883 h 404812"/>
              <a:gd name="csX4" fmla="*/ 202883 w 405764"/>
              <a:gd name="csY4" fmla="*/ 274320 h 404812"/>
              <a:gd name="csX5" fmla="*/ 363855 w 405764"/>
              <a:gd name="csY5" fmla="*/ 158115 h 404812"/>
              <a:gd name="csX6" fmla="*/ 348615 w 405764"/>
              <a:gd name="csY6" fmla="*/ 120968 h 404812"/>
              <a:gd name="csX7" fmla="*/ 363855 w 405764"/>
              <a:gd name="csY7" fmla="*/ 76200 h 404812"/>
              <a:gd name="csX8" fmla="*/ 329565 w 405764"/>
              <a:gd name="csY8" fmla="*/ 41910 h 404812"/>
              <a:gd name="csX9" fmla="*/ 284798 w 405764"/>
              <a:gd name="csY9" fmla="*/ 57150 h 404812"/>
              <a:gd name="csX10" fmla="*/ 247650 w 405764"/>
              <a:gd name="csY10" fmla="*/ 41910 h 404812"/>
              <a:gd name="csX11" fmla="*/ 226695 w 405764"/>
              <a:gd name="csY11" fmla="*/ 0 h 404812"/>
              <a:gd name="csX12" fmla="*/ 179070 w 405764"/>
              <a:gd name="csY12" fmla="*/ 0 h 404812"/>
              <a:gd name="csX13" fmla="*/ 158115 w 405764"/>
              <a:gd name="csY13" fmla="*/ 41910 h 404812"/>
              <a:gd name="csX14" fmla="*/ 120968 w 405764"/>
              <a:gd name="csY14" fmla="*/ 57150 h 404812"/>
              <a:gd name="csX15" fmla="*/ 76200 w 405764"/>
              <a:gd name="csY15" fmla="*/ 41910 h 404812"/>
              <a:gd name="csX16" fmla="*/ 41910 w 405764"/>
              <a:gd name="csY16" fmla="*/ 76200 h 404812"/>
              <a:gd name="csX17" fmla="*/ 57150 w 405764"/>
              <a:gd name="csY17" fmla="*/ 120968 h 404812"/>
              <a:gd name="csX18" fmla="*/ 41910 w 405764"/>
              <a:gd name="csY18" fmla="*/ 158115 h 404812"/>
              <a:gd name="csX19" fmla="*/ 0 w 405764"/>
              <a:gd name="csY19" fmla="*/ 179070 h 404812"/>
              <a:gd name="csX20" fmla="*/ 0 w 405764"/>
              <a:gd name="csY20" fmla="*/ 226695 h 404812"/>
              <a:gd name="csX21" fmla="*/ 41910 w 405764"/>
              <a:gd name="csY21" fmla="*/ 247650 h 404812"/>
              <a:gd name="csX22" fmla="*/ 57150 w 405764"/>
              <a:gd name="csY22" fmla="*/ 284798 h 404812"/>
              <a:gd name="csX23" fmla="*/ 41910 w 405764"/>
              <a:gd name="csY23" fmla="*/ 329565 h 404812"/>
              <a:gd name="csX24" fmla="*/ 75248 w 405764"/>
              <a:gd name="csY24" fmla="*/ 362903 h 404812"/>
              <a:gd name="csX25" fmla="*/ 120015 w 405764"/>
              <a:gd name="csY25" fmla="*/ 347663 h 404812"/>
              <a:gd name="csX26" fmla="*/ 157163 w 405764"/>
              <a:gd name="csY26" fmla="*/ 362903 h 404812"/>
              <a:gd name="csX27" fmla="*/ 178118 w 405764"/>
              <a:gd name="csY27" fmla="*/ 404813 h 404812"/>
              <a:gd name="csX28" fmla="*/ 225743 w 405764"/>
              <a:gd name="csY28" fmla="*/ 404813 h 404812"/>
              <a:gd name="csX29" fmla="*/ 246698 w 405764"/>
              <a:gd name="csY29" fmla="*/ 362903 h 404812"/>
              <a:gd name="csX30" fmla="*/ 283845 w 405764"/>
              <a:gd name="csY30" fmla="*/ 347663 h 404812"/>
              <a:gd name="csX31" fmla="*/ 328613 w 405764"/>
              <a:gd name="csY31" fmla="*/ 362903 h 404812"/>
              <a:gd name="csX32" fmla="*/ 362903 w 405764"/>
              <a:gd name="csY32" fmla="*/ 329565 h 404812"/>
              <a:gd name="csX33" fmla="*/ 347663 w 405764"/>
              <a:gd name="csY33" fmla="*/ 284798 h 404812"/>
              <a:gd name="csX34" fmla="*/ 363855 w 405764"/>
              <a:gd name="csY34" fmla="*/ 247650 h 404812"/>
              <a:gd name="csX35" fmla="*/ 405765 w 405764"/>
              <a:gd name="csY35" fmla="*/ 226695 h 404812"/>
              <a:gd name="csX36" fmla="*/ 405765 w 405764"/>
              <a:gd name="csY36" fmla="*/ 179070 h 404812"/>
              <a:gd name="csX37" fmla="*/ 363855 w 405764"/>
              <a:gd name="csY37" fmla="*/ 158115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405764" h="404812">
                <a:moveTo>
                  <a:pt x="202883" y="274320"/>
                </a:moveTo>
                <a:cubicBezTo>
                  <a:pt x="162877" y="274320"/>
                  <a:pt x="131445" y="241935"/>
                  <a:pt x="131445" y="202883"/>
                </a:cubicBezTo>
                <a:cubicBezTo>
                  <a:pt x="131445" y="163830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3"/>
                </a:cubicBezTo>
                <a:cubicBezTo>
                  <a:pt x="274320" y="241935"/>
                  <a:pt x="241935" y="274320"/>
                  <a:pt x="202883" y="274320"/>
                </a:cubicBezTo>
                <a:close/>
                <a:moveTo>
                  <a:pt x="363855" y="158115"/>
                </a:moveTo>
                <a:cubicBezTo>
                  <a:pt x="360045" y="144780"/>
                  <a:pt x="355283" y="132398"/>
                  <a:pt x="348615" y="120968"/>
                </a:cubicBez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7" y="50483"/>
                  <a:pt x="260985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3"/>
                  <a:pt x="120968" y="57150"/>
                </a:cubicBezTo>
                <a:lnTo>
                  <a:pt x="76200" y="41910"/>
                </a:lnTo>
                <a:lnTo>
                  <a:pt x="41910" y="76200"/>
                </a:lnTo>
                <a:lnTo>
                  <a:pt x="57150" y="120968"/>
                </a:lnTo>
                <a:cubicBezTo>
                  <a:pt x="50482" y="132398"/>
                  <a:pt x="45720" y="144780"/>
                  <a:pt x="41910" y="158115"/>
                </a:cubicBezTo>
                <a:lnTo>
                  <a:pt x="0" y="179070"/>
                </a:lnTo>
                <a:lnTo>
                  <a:pt x="0" y="226695"/>
                </a:lnTo>
                <a:lnTo>
                  <a:pt x="41910" y="247650"/>
                </a:lnTo>
                <a:cubicBezTo>
                  <a:pt x="45720" y="260985"/>
                  <a:pt x="50482" y="273368"/>
                  <a:pt x="57150" y="284798"/>
                </a:cubicBezTo>
                <a:lnTo>
                  <a:pt x="41910" y="329565"/>
                </a:lnTo>
                <a:lnTo>
                  <a:pt x="75248" y="362903"/>
                </a:lnTo>
                <a:lnTo>
                  <a:pt x="120015" y="347663"/>
                </a:lnTo>
                <a:cubicBezTo>
                  <a:pt x="131445" y="354330"/>
                  <a:pt x="143827" y="359093"/>
                  <a:pt x="157163" y="362903"/>
                </a:cubicBezTo>
                <a:lnTo>
                  <a:pt x="178118" y="404813"/>
                </a:lnTo>
                <a:lnTo>
                  <a:pt x="225743" y="404813"/>
                </a:lnTo>
                <a:lnTo>
                  <a:pt x="246698" y="362903"/>
                </a:lnTo>
                <a:cubicBezTo>
                  <a:pt x="260033" y="359093"/>
                  <a:pt x="272415" y="354330"/>
                  <a:pt x="283845" y="347663"/>
                </a:cubicBezTo>
                <a:lnTo>
                  <a:pt x="328613" y="362903"/>
                </a:lnTo>
                <a:lnTo>
                  <a:pt x="362903" y="329565"/>
                </a:lnTo>
                <a:lnTo>
                  <a:pt x="347663" y="284798"/>
                </a:lnTo>
                <a:cubicBezTo>
                  <a:pt x="354330" y="273368"/>
                  <a:pt x="360045" y="260033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9ADEBD3-10ED-951B-6E87-2AA35D731B03}"/>
              </a:ext>
            </a:extLst>
          </p:cNvPr>
          <p:cNvSpPr/>
          <p:nvPr/>
        </p:nvSpPr>
        <p:spPr>
          <a:xfrm rot="16200000">
            <a:off x="11071725" y="5997545"/>
            <a:ext cx="705886" cy="704228"/>
          </a:xfrm>
          <a:custGeom>
            <a:avLst/>
            <a:gdLst>
              <a:gd name="csX0" fmla="*/ 202883 w 405765"/>
              <a:gd name="csY0" fmla="*/ 274320 h 404812"/>
              <a:gd name="csX1" fmla="*/ 131445 w 405765"/>
              <a:gd name="csY1" fmla="*/ 202882 h 404812"/>
              <a:gd name="csX2" fmla="*/ 202883 w 405765"/>
              <a:gd name="csY2" fmla="*/ 131445 h 404812"/>
              <a:gd name="csX3" fmla="*/ 274320 w 405765"/>
              <a:gd name="csY3" fmla="*/ 202882 h 404812"/>
              <a:gd name="csX4" fmla="*/ 202883 w 405765"/>
              <a:gd name="csY4" fmla="*/ 274320 h 404812"/>
              <a:gd name="csX5" fmla="*/ 202883 w 405765"/>
              <a:gd name="csY5" fmla="*/ 274320 h 404812"/>
              <a:gd name="csX6" fmla="*/ 348615 w 405765"/>
              <a:gd name="csY6" fmla="*/ 120967 h 404812"/>
              <a:gd name="csX7" fmla="*/ 363855 w 405765"/>
              <a:gd name="csY7" fmla="*/ 76200 h 404812"/>
              <a:gd name="csX8" fmla="*/ 329565 w 405765"/>
              <a:gd name="csY8" fmla="*/ 41910 h 404812"/>
              <a:gd name="csX9" fmla="*/ 284798 w 405765"/>
              <a:gd name="csY9" fmla="*/ 57150 h 404812"/>
              <a:gd name="csX10" fmla="*/ 247650 w 405765"/>
              <a:gd name="csY10" fmla="*/ 41910 h 404812"/>
              <a:gd name="csX11" fmla="*/ 226695 w 405765"/>
              <a:gd name="csY11" fmla="*/ 0 h 404812"/>
              <a:gd name="csX12" fmla="*/ 179070 w 405765"/>
              <a:gd name="csY12" fmla="*/ 0 h 404812"/>
              <a:gd name="csX13" fmla="*/ 158115 w 405765"/>
              <a:gd name="csY13" fmla="*/ 41910 h 404812"/>
              <a:gd name="csX14" fmla="*/ 120968 w 405765"/>
              <a:gd name="csY14" fmla="*/ 57150 h 404812"/>
              <a:gd name="csX15" fmla="*/ 76200 w 405765"/>
              <a:gd name="csY15" fmla="*/ 41910 h 404812"/>
              <a:gd name="csX16" fmla="*/ 42863 w 405765"/>
              <a:gd name="csY16" fmla="*/ 75247 h 404812"/>
              <a:gd name="csX17" fmla="*/ 57150 w 405765"/>
              <a:gd name="csY17" fmla="*/ 120015 h 404812"/>
              <a:gd name="csX18" fmla="*/ 41910 w 405765"/>
              <a:gd name="csY18" fmla="*/ 157163 h 404812"/>
              <a:gd name="csX19" fmla="*/ 0 w 405765"/>
              <a:gd name="csY19" fmla="*/ 178117 h 404812"/>
              <a:gd name="csX20" fmla="*/ 0 w 405765"/>
              <a:gd name="csY20" fmla="*/ 225742 h 404812"/>
              <a:gd name="csX21" fmla="*/ 41910 w 405765"/>
              <a:gd name="csY21" fmla="*/ 246698 h 404812"/>
              <a:gd name="csX22" fmla="*/ 57150 w 405765"/>
              <a:gd name="csY22" fmla="*/ 283845 h 404812"/>
              <a:gd name="csX23" fmla="*/ 42863 w 405765"/>
              <a:gd name="csY23" fmla="*/ 328613 h 404812"/>
              <a:gd name="csX24" fmla="*/ 76200 w 405765"/>
              <a:gd name="csY24" fmla="*/ 361950 h 404812"/>
              <a:gd name="csX25" fmla="*/ 120968 w 405765"/>
              <a:gd name="csY25" fmla="*/ 347663 h 404812"/>
              <a:gd name="csX26" fmla="*/ 158115 w 405765"/>
              <a:gd name="csY26" fmla="*/ 362903 h 404812"/>
              <a:gd name="csX27" fmla="*/ 179070 w 405765"/>
              <a:gd name="csY27" fmla="*/ 404813 h 404812"/>
              <a:gd name="csX28" fmla="*/ 226695 w 405765"/>
              <a:gd name="csY28" fmla="*/ 404813 h 404812"/>
              <a:gd name="csX29" fmla="*/ 247650 w 405765"/>
              <a:gd name="csY29" fmla="*/ 362903 h 404812"/>
              <a:gd name="csX30" fmla="*/ 284798 w 405765"/>
              <a:gd name="csY30" fmla="*/ 347663 h 404812"/>
              <a:gd name="csX31" fmla="*/ 329565 w 405765"/>
              <a:gd name="csY31" fmla="*/ 362903 h 404812"/>
              <a:gd name="csX32" fmla="*/ 362903 w 405765"/>
              <a:gd name="csY32" fmla="*/ 328613 h 404812"/>
              <a:gd name="csX33" fmla="*/ 348615 w 405765"/>
              <a:gd name="csY33" fmla="*/ 284798 h 404812"/>
              <a:gd name="csX34" fmla="*/ 363855 w 405765"/>
              <a:gd name="csY34" fmla="*/ 247650 h 404812"/>
              <a:gd name="csX35" fmla="*/ 405765 w 405765"/>
              <a:gd name="csY35" fmla="*/ 226695 h 404812"/>
              <a:gd name="csX36" fmla="*/ 405765 w 405765"/>
              <a:gd name="csY36" fmla="*/ 179070 h 404812"/>
              <a:gd name="csX37" fmla="*/ 363855 w 405765"/>
              <a:gd name="csY37" fmla="*/ 158115 h 404812"/>
              <a:gd name="csX38" fmla="*/ 348615 w 405765"/>
              <a:gd name="csY38" fmla="*/ 120967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</a:cxnLst>
            <a:rect l="l" t="t" r="r" b="b"/>
            <a:pathLst>
              <a:path w="405765" h="404812">
                <a:moveTo>
                  <a:pt x="202883" y="274320"/>
                </a:moveTo>
                <a:cubicBezTo>
                  <a:pt x="162878" y="274320"/>
                  <a:pt x="131445" y="241935"/>
                  <a:pt x="131445" y="202882"/>
                </a:cubicBezTo>
                <a:cubicBezTo>
                  <a:pt x="131445" y="162877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2"/>
                </a:cubicBezTo>
                <a:cubicBezTo>
                  <a:pt x="274320" y="241935"/>
                  <a:pt x="242888" y="274320"/>
                  <a:pt x="202883" y="274320"/>
                </a:cubicBezTo>
                <a:lnTo>
                  <a:pt x="202883" y="274320"/>
                </a:lnTo>
                <a:close/>
                <a:moveTo>
                  <a:pt x="348615" y="120967"/>
                </a:move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8" y="50482"/>
                  <a:pt x="260033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2"/>
                  <a:pt x="120968" y="57150"/>
                </a:cubicBezTo>
                <a:lnTo>
                  <a:pt x="76200" y="41910"/>
                </a:lnTo>
                <a:lnTo>
                  <a:pt x="42863" y="75247"/>
                </a:lnTo>
                <a:lnTo>
                  <a:pt x="57150" y="120015"/>
                </a:lnTo>
                <a:cubicBezTo>
                  <a:pt x="50483" y="131445"/>
                  <a:pt x="45720" y="144780"/>
                  <a:pt x="41910" y="157163"/>
                </a:cubicBezTo>
                <a:lnTo>
                  <a:pt x="0" y="178117"/>
                </a:lnTo>
                <a:lnTo>
                  <a:pt x="0" y="225742"/>
                </a:lnTo>
                <a:lnTo>
                  <a:pt x="41910" y="246698"/>
                </a:lnTo>
                <a:cubicBezTo>
                  <a:pt x="45720" y="260032"/>
                  <a:pt x="50483" y="272415"/>
                  <a:pt x="57150" y="283845"/>
                </a:cubicBezTo>
                <a:lnTo>
                  <a:pt x="42863" y="328613"/>
                </a:lnTo>
                <a:lnTo>
                  <a:pt x="76200" y="361950"/>
                </a:lnTo>
                <a:lnTo>
                  <a:pt x="120968" y="347663"/>
                </a:lnTo>
                <a:cubicBezTo>
                  <a:pt x="132398" y="354330"/>
                  <a:pt x="144780" y="359092"/>
                  <a:pt x="158115" y="362903"/>
                </a:cubicBezTo>
                <a:lnTo>
                  <a:pt x="179070" y="404813"/>
                </a:lnTo>
                <a:lnTo>
                  <a:pt x="226695" y="404813"/>
                </a:lnTo>
                <a:lnTo>
                  <a:pt x="247650" y="362903"/>
                </a:lnTo>
                <a:cubicBezTo>
                  <a:pt x="260985" y="359092"/>
                  <a:pt x="273368" y="354330"/>
                  <a:pt x="284798" y="347663"/>
                </a:cubicBezTo>
                <a:lnTo>
                  <a:pt x="329565" y="362903"/>
                </a:lnTo>
                <a:lnTo>
                  <a:pt x="362903" y="328613"/>
                </a:lnTo>
                <a:lnTo>
                  <a:pt x="348615" y="284798"/>
                </a:lnTo>
                <a:cubicBezTo>
                  <a:pt x="355283" y="273367"/>
                  <a:pt x="360045" y="260985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ubicBezTo>
                  <a:pt x="360045" y="144780"/>
                  <a:pt x="355283" y="132397"/>
                  <a:pt x="348615" y="12096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</p:sp>
      <p:pic>
        <p:nvPicPr>
          <p:cNvPr id="9" name="Graphic 8" descr="Single gear">
            <a:extLst>
              <a:ext uri="{FF2B5EF4-FFF2-40B4-BE49-F238E27FC236}">
                <a16:creationId xmlns:a16="http://schemas.microsoft.com/office/drawing/2014/main" id="{D5F5194C-C369-9333-1C74-E253B15A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>
            <a:off x="9883145" y="5063436"/>
            <a:ext cx="1590728" cy="15907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5933908" cy="751087"/>
          </a:xfrm>
        </p:spPr>
        <p:txBody>
          <a:bodyPr>
            <a:normAutofit/>
          </a:bodyPr>
          <a:lstStyle/>
          <a:p>
            <a:r>
              <a:rPr sz="2400" dirty="0"/>
              <a:t>Risk Management and Resilience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1448" y="2180496"/>
            <a:ext cx="10139359" cy="3678303"/>
          </a:xfrm>
        </p:spPr>
        <p:txBody>
          <a:bodyPr>
            <a:normAutofit/>
          </a:bodyPr>
          <a:lstStyle/>
          <a:p>
            <a:r>
              <a:rPr lang="en-US" dirty="0"/>
              <a:t>Procurement legislation compliance </a:t>
            </a:r>
            <a:r>
              <a:rPr dirty="0"/>
              <a:t>risk</a:t>
            </a:r>
            <a:r>
              <a:rPr lang="en-US" dirty="0"/>
              <a:t>s</a:t>
            </a:r>
            <a:r>
              <a:rPr dirty="0"/>
              <a:t> and continuity</a:t>
            </a:r>
          </a:p>
          <a:p>
            <a:r>
              <a:rPr dirty="0"/>
              <a:t>AI-driven risk scoring (financial health, governance, climate, cyber) within procurement policies</a:t>
            </a:r>
          </a:p>
          <a:p>
            <a:r>
              <a:rPr dirty="0"/>
              <a:t>Scenario planning and disruption testing under </a:t>
            </a:r>
            <a:r>
              <a:rPr lang="en-GB" dirty="0"/>
              <a:t>PPDPA</a:t>
            </a:r>
            <a:r>
              <a:rPr lang="en-US" dirty="0"/>
              <a:t> Act</a:t>
            </a:r>
            <a:r>
              <a:rPr dirty="0"/>
              <a:t> procedures</a:t>
            </a:r>
          </a:p>
          <a:p>
            <a:r>
              <a:rPr dirty="0"/>
              <a:t>Redundancy: dual sourcing where feasible, regionalization, stock buffers, disposal considerations</a:t>
            </a:r>
          </a:p>
          <a:p>
            <a:r>
              <a:rPr dirty="0"/>
              <a:t>Cybersecurity, data privacy, and third-party risk management per regulatory expectations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7D15F2F9-BA16-6427-9971-0A5BB3C665F9}"/>
              </a:ext>
            </a:extLst>
          </p:cNvPr>
          <p:cNvSpPr/>
          <p:nvPr/>
        </p:nvSpPr>
        <p:spPr>
          <a:xfrm>
            <a:off x="9883145" y="6262294"/>
            <a:ext cx="705884" cy="704228"/>
          </a:xfrm>
          <a:custGeom>
            <a:avLst/>
            <a:gdLst>
              <a:gd name="csX0" fmla="*/ 202883 w 405764"/>
              <a:gd name="csY0" fmla="*/ 274320 h 404812"/>
              <a:gd name="csX1" fmla="*/ 131445 w 405764"/>
              <a:gd name="csY1" fmla="*/ 202883 h 404812"/>
              <a:gd name="csX2" fmla="*/ 202883 w 405764"/>
              <a:gd name="csY2" fmla="*/ 131445 h 404812"/>
              <a:gd name="csX3" fmla="*/ 274320 w 405764"/>
              <a:gd name="csY3" fmla="*/ 202883 h 404812"/>
              <a:gd name="csX4" fmla="*/ 202883 w 405764"/>
              <a:gd name="csY4" fmla="*/ 274320 h 404812"/>
              <a:gd name="csX5" fmla="*/ 363855 w 405764"/>
              <a:gd name="csY5" fmla="*/ 158115 h 404812"/>
              <a:gd name="csX6" fmla="*/ 348615 w 405764"/>
              <a:gd name="csY6" fmla="*/ 120968 h 404812"/>
              <a:gd name="csX7" fmla="*/ 363855 w 405764"/>
              <a:gd name="csY7" fmla="*/ 76200 h 404812"/>
              <a:gd name="csX8" fmla="*/ 329565 w 405764"/>
              <a:gd name="csY8" fmla="*/ 41910 h 404812"/>
              <a:gd name="csX9" fmla="*/ 284798 w 405764"/>
              <a:gd name="csY9" fmla="*/ 57150 h 404812"/>
              <a:gd name="csX10" fmla="*/ 247650 w 405764"/>
              <a:gd name="csY10" fmla="*/ 41910 h 404812"/>
              <a:gd name="csX11" fmla="*/ 226695 w 405764"/>
              <a:gd name="csY11" fmla="*/ 0 h 404812"/>
              <a:gd name="csX12" fmla="*/ 179070 w 405764"/>
              <a:gd name="csY12" fmla="*/ 0 h 404812"/>
              <a:gd name="csX13" fmla="*/ 158115 w 405764"/>
              <a:gd name="csY13" fmla="*/ 41910 h 404812"/>
              <a:gd name="csX14" fmla="*/ 120968 w 405764"/>
              <a:gd name="csY14" fmla="*/ 57150 h 404812"/>
              <a:gd name="csX15" fmla="*/ 76200 w 405764"/>
              <a:gd name="csY15" fmla="*/ 41910 h 404812"/>
              <a:gd name="csX16" fmla="*/ 41910 w 405764"/>
              <a:gd name="csY16" fmla="*/ 76200 h 404812"/>
              <a:gd name="csX17" fmla="*/ 57150 w 405764"/>
              <a:gd name="csY17" fmla="*/ 120968 h 404812"/>
              <a:gd name="csX18" fmla="*/ 41910 w 405764"/>
              <a:gd name="csY18" fmla="*/ 158115 h 404812"/>
              <a:gd name="csX19" fmla="*/ 0 w 405764"/>
              <a:gd name="csY19" fmla="*/ 179070 h 404812"/>
              <a:gd name="csX20" fmla="*/ 0 w 405764"/>
              <a:gd name="csY20" fmla="*/ 226695 h 404812"/>
              <a:gd name="csX21" fmla="*/ 41910 w 405764"/>
              <a:gd name="csY21" fmla="*/ 247650 h 404812"/>
              <a:gd name="csX22" fmla="*/ 57150 w 405764"/>
              <a:gd name="csY22" fmla="*/ 284798 h 404812"/>
              <a:gd name="csX23" fmla="*/ 41910 w 405764"/>
              <a:gd name="csY23" fmla="*/ 329565 h 404812"/>
              <a:gd name="csX24" fmla="*/ 75248 w 405764"/>
              <a:gd name="csY24" fmla="*/ 362903 h 404812"/>
              <a:gd name="csX25" fmla="*/ 120015 w 405764"/>
              <a:gd name="csY25" fmla="*/ 347663 h 404812"/>
              <a:gd name="csX26" fmla="*/ 157163 w 405764"/>
              <a:gd name="csY26" fmla="*/ 362903 h 404812"/>
              <a:gd name="csX27" fmla="*/ 178118 w 405764"/>
              <a:gd name="csY27" fmla="*/ 404813 h 404812"/>
              <a:gd name="csX28" fmla="*/ 225743 w 405764"/>
              <a:gd name="csY28" fmla="*/ 404813 h 404812"/>
              <a:gd name="csX29" fmla="*/ 246698 w 405764"/>
              <a:gd name="csY29" fmla="*/ 362903 h 404812"/>
              <a:gd name="csX30" fmla="*/ 283845 w 405764"/>
              <a:gd name="csY30" fmla="*/ 347663 h 404812"/>
              <a:gd name="csX31" fmla="*/ 328613 w 405764"/>
              <a:gd name="csY31" fmla="*/ 362903 h 404812"/>
              <a:gd name="csX32" fmla="*/ 362903 w 405764"/>
              <a:gd name="csY32" fmla="*/ 329565 h 404812"/>
              <a:gd name="csX33" fmla="*/ 347663 w 405764"/>
              <a:gd name="csY33" fmla="*/ 284798 h 404812"/>
              <a:gd name="csX34" fmla="*/ 363855 w 405764"/>
              <a:gd name="csY34" fmla="*/ 247650 h 404812"/>
              <a:gd name="csX35" fmla="*/ 405765 w 405764"/>
              <a:gd name="csY35" fmla="*/ 226695 h 404812"/>
              <a:gd name="csX36" fmla="*/ 405765 w 405764"/>
              <a:gd name="csY36" fmla="*/ 179070 h 404812"/>
              <a:gd name="csX37" fmla="*/ 363855 w 405764"/>
              <a:gd name="csY37" fmla="*/ 158115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405764" h="404812">
                <a:moveTo>
                  <a:pt x="202883" y="274320"/>
                </a:moveTo>
                <a:cubicBezTo>
                  <a:pt x="162877" y="274320"/>
                  <a:pt x="131445" y="241935"/>
                  <a:pt x="131445" y="202883"/>
                </a:cubicBezTo>
                <a:cubicBezTo>
                  <a:pt x="131445" y="163830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3"/>
                </a:cubicBezTo>
                <a:cubicBezTo>
                  <a:pt x="274320" y="241935"/>
                  <a:pt x="241935" y="274320"/>
                  <a:pt x="202883" y="274320"/>
                </a:cubicBezTo>
                <a:close/>
                <a:moveTo>
                  <a:pt x="363855" y="158115"/>
                </a:moveTo>
                <a:cubicBezTo>
                  <a:pt x="360045" y="144780"/>
                  <a:pt x="355283" y="132398"/>
                  <a:pt x="348615" y="120968"/>
                </a:cubicBez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7" y="50483"/>
                  <a:pt x="260985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3"/>
                  <a:pt x="120968" y="57150"/>
                </a:cubicBezTo>
                <a:lnTo>
                  <a:pt x="76200" y="41910"/>
                </a:lnTo>
                <a:lnTo>
                  <a:pt x="41910" y="76200"/>
                </a:lnTo>
                <a:lnTo>
                  <a:pt x="57150" y="120968"/>
                </a:lnTo>
                <a:cubicBezTo>
                  <a:pt x="50482" y="132398"/>
                  <a:pt x="45720" y="144780"/>
                  <a:pt x="41910" y="158115"/>
                </a:cubicBezTo>
                <a:lnTo>
                  <a:pt x="0" y="179070"/>
                </a:lnTo>
                <a:lnTo>
                  <a:pt x="0" y="226695"/>
                </a:lnTo>
                <a:lnTo>
                  <a:pt x="41910" y="247650"/>
                </a:lnTo>
                <a:cubicBezTo>
                  <a:pt x="45720" y="260985"/>
                  <a:pt x="50482" y="273368"/>
                  <a:pt x="57150" y="284798"/>
                </a:cubicBezTo>
                <a:lnTo>
                  <a:pt x="41910" y="329565"/>
                </a:lnTo>
                <a:lnTo>
                  <a:pt x="75248" y="362903"/>
                </a:lnTo>
                <a:lnTo>
                  <a:pt x="120015" y="347663"/>
                </a:lnTo>
                <a:cubicBezTo>
                  <a:pt x="131445" y="354330"/>
                  <a:pt x="143827" y="359093"/>
                  <a:pt x="157163" y="362903"/>
                </a:cubicBezTo>
                <a:lnTo>
                  <a:pt x="178118" y="404813"/>
                </a:lnTo>
                <a:lnTo>
                  <a:pt x="225743" y="404813"/>
                </a:lnTo>
                <a:lnTo>
                  <a:pt x="246698" y="362903"/>
                </a:lnTo>
                <a:cubicBezTo>
                  <a:pt x="260033" y="359093"/>
                  <a:pt x="272415" y="354330"/>
                  <a:pt x="283845" y="347663"/>
                </a:cubicBezTo>
                <a:lnTo>
                  <a:pt x="328613" y="362903"/>
                </a:lnTo>
                <a:lnTo>
                  <a:pt x="362903" y="329565"/>
                </a:lnTo>
                <a:lnTo>
                  <a:pt x="347663" y="284798"/>
                </a:lnTo>
                <a:cubicBezTo>
                  <a:pt x="354330" y="273368"/>
                  <a:pt x="360045" y="260033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22A4BBC-93D5-A29D-97DE-B97CAE2CF52C}"/>
              </a:ext>
            </a:extLst>
          </p:cNvPr>
          <p:cNvSpPr/>
          <p:nvPr/>
        </p:nvSpPr>
        <p:spPr>
          <a:xfrm>
            <a:off x="11071725" y="5997545"/>
            <a:ext cx="705886" cy="704228"/>
          </a:xfrm>
          <a:custGeom>
            <a:avLst/>
            <a:gdLst>
              <a:gd name="csX0" fmla="*/ 202883 w 405765"/>
              <a:gd name="csY0" fmla="*/ 274320 h 404812"/>
              <a:gd name="csX1" fmla="*/ 131445 w 405765"/>
              <a:gd name="csY1" fmla="*/ 202882 h 404812"/>
              <a:gd name="csX2" fmla="*/ 202883 w 405765"/>
              <a:gd name="csY2" fmla="*/ 131445 h 404812"/>
              <a:gd name="csX3" fmla="*/ 274320 w 405765"/>
              <a:gd name="csY3" fmla="*/ 202882 h 404812"/>
              <a:gd name="csX4" fmla="*/ 202883 w 405765"/>
              <a:gd name="csY4" fmla="*/ 274320 h 404812"/>
              <a:gd name="csX5" fmla="*/ 202883 w 405765"/>
              <a:gd name="csY5" fmla="*/ 274320 h 404812"/>
              <a:gd name="csX6" fmla="*/ 348615 w 405765"/>
              <a:gd name="csY6" fmla="*/ 120967 h 404812"/>
              <a:gd name="csX7" fmla="*/ 363855 w 405765"/>
              <a:gd name="csY7" fmla="*/ 76200 h 404812"/>
              <a:gd name="csX8" fmla="*/ 329565 w 405765"/>
              <a:gd name="csY8" fmla="*/ 41910 h 404812"/>
              <a:gd name="csX9" fmla="*/ 284798 w 405765"/>
              <a:gd name="csY9" fmla="*/ 57150 h 404812"/>
              <a:gd name="csX10" fmla="*/ 247650 w 405765"/>
              <a:gd name="csY10" fmla="*/ 41910 h 404812"/>
              <a:gd name="csX11" fmla="*/ 226695 w 405765"/>
              <a:gd name="csY11" fmla="*/ 0 h 404812"/>
              <a:gd name="csX12" fmla="*/ 179070 w 405765"/>
              <a:gd name="csY12" fmla="*/ 0 h 404812"/>
              <a:gd name="csX13" fmla="*/ 158115 w 405765"/>
              <a:gd name="csY13" fmla="*/ 41910 h 404812"/>
              <a:gd name="csX14" fmla="*/ 120968 w 405765"/>
              <a:gd name="csY14" fmla="*/ 57150 h 404812"/>
              <a:gd name="csX15" fmla="*/ 76200 w 405765"/>
              <a:gd name="csY15" fmla="*/ 41910 h 404812"/>
              <a:gd name="csX16" fmla="*/ 42863 w 405765"/>
              <a:gd name="csY16" fmla="*/ 75247 h 404812"/>
              <a:gd name="csX17" fmla="*/ 57150 w 405765"/>
              <a:gd name="csY17" fmla="*/ 120015 h 404812"/>
              <a:gd name="csX18" fmla="*/ 41910 w 405765"/>
              <a:gd name="csY18" fmla="*/ 157163 h 404812"/>
              <a:gd name="csX19" fmla="*/ 0 w 405765"/>
              <a:gd name="csY19" fmla="*/ 178117 h 404812"/>
              <a:gd name="csX20" fmla="*/ 0 w 405765"/>
              <a:gd name="csY20" fmla="*/ 225742 h 404812"/>
              <a:gd name="csX21" fmla="*/ 41910 w 405765"/>
              <a:gd name="csY21" fmla="*/ 246698 h 404812"/>
              <a:gd name="csX22" fmla="*/ 57150 w 405765"/>
              <a:gd name="csY22" fmla="*/ 283845 h 404812"/>
              <a:gd name="csX23" fmla="*/ 42863 w 405765"/>
              <a:gd name="csY23" fmla="*/ 328613 h 404812"/>
              <a:gd name="csX24" fmla="*/ 76200 w 405765"/>
              <a:gd name="csY24" fmla="*/ 361950 h 404812"/>
              <a:gd name="csX25" fmla="*/ 120968 w 405765"/>
              <a:gd name="csY25" fmla="*/ 347663 h 404812"/>
              <a:gd name="csX26" fmla="*/ 158115 w 405765"/>
              <a:gd name="csY26" fmla="*/ 362903 h 404812"/>
              <a:gd name="csX27" fmla="*/ 179070 w 405765"/>
              <a:gd name="csY27" fmla="*/ 404813 h 404812"/>
              <a:gd name="csX28" fmla="*/ 226695 w 405765"/>
              <a:gd name="csY28" fmla="*/ 404813 h 404812"/>
              <a:gd name="csX29" fmla="*/ 247650 w 405765"/>
              <a:gd name="csY29" fmla="*/ 362903 h 404812"/>
              <a:gd name="csX30" fmla="*/ 284798 w 405765"/>
              <a:gd name="csY30" fmla="*/ 347663 h 404812"/>
              <a:gd name="csX31" fmla="*/ 329565 w 405765"/>
              <a:gd name="csY31" fmla="*/ 362903 h 404812"/>
              <a:gd name="csX32" fmla="*/ 362903 w 405765"/>
              <a:gd name="csY32" fmla="*/ 328613 h 404812"/>
              <a:gd name="csX33" fmla="*/ 348615 w 405765"/>
              <a:gd name="csY33" fmla="*/ 284798 h 404812"/>
              <a:gd name="csX34" fmla="*/ 363855 w 405765"/>
              <a:gd name="csY34" fmla="*/ 247650 h 404812"/>
              <a:gd name="csX35" fmla="*/ 405765 w 405765"/>
              <a:gd name="csY35" fmla="*/ 226695 h 404812"/>
              <a:gd name="csX36" fmla="*/ 405765 w 405765"/>
              <a:gd name="csY36" fmla="*/ 179070 h 404812"/>
              <a:gd name="csX37" fmla="*/ 363855 w 405765"/>
              <a:gd name="csY37" fmla="*/ 158115 h 404812"/>
              <a:gd name="csX38" fmla="*/ 348615 w 405765"/>
              <a:gd name="csY38" fmla="*/ 120967 h 4048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</a:cxnLst>
            <a:rect l="l" t="t" r="r" b="b"/>
            <a:pathLst>
              <a:path w="405765" h="404812">
                <a:moveTo>
                  <a:pt x="202883" y="274320"/>
                </a:moveTo>
                <a:cubicBezTo>
                  <a:pt x="162878" y="274320"/>
                  <a:pt x="131445" y="241935"/>
                  <a:pt x="131445" y="202882"/>
                </a:cubicBezTo>
                <a:cubicBezTo>
                  <a:pt x="131445" y="162877"/>
                  <a:pt x="163830" y="131445"/>
                  <a:pt x="202883" y="131445"/>
                </a:cubicBezTo>
                <a:cubicBezTo>
                  <a:pt x="242888" y="131445"/>
                  <a:pt x="274320" y="163830"/>
                  <a:pt x="274320" y="202882"/>
                </a:cubicBezTo>
                <a:cubicBezTo>
                  <a:pt x="274320" y="241935"/>
                  <a:pt x="242888" y="274320"/>
                  <a:pt x="202883" y="274320"/>
                </a:cubicBezTo>
                <a:lnTo>
                  <a:pt x="202883" y="274320"/>
                </a:lnTo>
                <a:close/>
                <a:moveTo>
                  <a:pt x="348615" y="120967"/>
                </a:moveTo>
                <a:lnTo>
                  <a:pt x="363855" y="76200"/>
                </a:lnTo>
                <a:lnTo>
                  <a:pt x="329565" y="41910"/>
                </a:lnTo>
                <a:lnTo>
                  <a:pt x="284798" y="57150"/>
                </a:lnTo>
                <a:cubicBezTo>
                  <a:pt x="273368" y="50482"/>
                  <a:pt x="260033" y="45720"/>
                  <a:pt x="247650" y="41910"/>
                </a:cubicBezTo>
                <a:lnTo>
                  <a:pt x="226695" y="0"/>
                </a:lnTo>
                <a:lnTo>
                  <a:pt x="179070" y="0"/>
                </a:lnTo>
                <a:lnTo>
                  <a:pt x="158115" y="41910"/>
                </a:lnTo>
                <a:cubicBezTo>
                  <a:pt x="144780" y="45720"/>
                  <a:pt x="132398" y="50482"/>
                  <a:pt x="120968" y="57150"/>
                </a:cubicBezTo>
                <a:lnTo>
                  <a:pt x="76200" y="41910"/>
                </a:lnTo>
                <a:lnTo>
                  <a:pt x="42863" y="75247"/>
                </a:lnTo>
                <a:lnTo>
                  <a:pt x="57150" y="120015"/>
                </a:lnTo>
                <a:cubicBezTo>
                  <a:pt x="50483" y="131445"/>
                  <a:pt x="45720" y="144780"/>
                  <a:pt x="41910" y="157163"/>
                </a:cubicBezTo>
                <a:lnTo>
                  <a:pt x="0" y="178117"/>
                </a:lnTo>
                <a:lnTo>
                  <a:pt x="0" y="225742"/>
                </a:lnTo>
                <a:lnTo>
                  <a:pt x="41910" y="246698"/>
                </a:lnTo>
                <a:cubicBezTo>
                  <a:pt x="45720" y="260032"/>
                  <a:pt x="50483" y="272415"/>
                  <a:pt x="57150" y="283845"/>
                </a:cubicBezTo>
                <a:lnTo>
                  <a:pt x="42863" y="328613"/>
                </a:lnTo>
                <a:lnTo>
                  <a:pt x="76200" y="361950"/>
                </a:lnTo>
                <a:lnTo>
                  <a:pt x="120968" y="347663"/>
                </a:lnTo>
                <a:cubicBezTo>
                  <a:pt x="132398" y="354330"/>
                  <a:pt x="144780" y="359092"/>
                  <a:pt x="158115" y="362903"/>
                </a:cubicBezTo>
                <a:lnTo>
                  <a:pt x="179070" y="404813"/>
                </a:lnTo>
                <a:lnTo>
                  <a:pt x="226695" y="404813"/>
                </a:lnTo>
                <a:lnTo>
                  <a:pt x="247650" y="362903"/>
                </a:lnTo>
                <a:cubicBezTo>
                  <a:pt x="260985" y="359092"/>
                  <a:pt x="273368" y="354330"/>
                  <a:pt x="284798" y="347663"/>
                </a:cubicBezTo>
                <a:lnTo>
                  <a:pt x="329565" y="362903"/>
                </a:lnTo>
                <a:lnTo>
                  <a:pt x="362903" y="328613"/>
                </a:lnTo>
                <a:lnTo>
                  <a:pt x="348615" y="284798"/>
                </a:lnTo>
                <a:cubicBezTo>
                  <a:pt x="355283" y="273367"/>
                  <a:pt x="360045" y="260985"/>
                  <a:pt x="363855" y="247650"/>
                </a:cubicBezTo>
                <a:lnTo>
                  <a:pt x="405765" y="226695"/>
                </a:lnTo>
                <a:lnTo>
                  <a:pt x="405765" y="179070"/>
                </a:lnTo>
                <a:lnTo>
                  <a:pt x="363855" y="158115"/>
                </a:lnTo>
                <a:cubicBezTo>
                  <a:pt x="360045" y="144780"/>
                  <a:pt x="355283" y="132397"/>
                  <a:pt x="348615" y="12096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sp>
      <p:pic>
        <p:nvPicPr>
          <p:cNvPr id="9" name="Graphic 8" descr="Single gear">
            <a:extLst>
              <a:ext uri="{FF2B5EF4-FFF2-40B4-BE49-F238E27FC236}">
                <a16:creationId xmlns:a16="http://schemas.microsoft.com/office/drawing/2014/main" id="{741CE026-8F67-E03F-BC70-56E0B3E5C2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83145" y="5063436"/>
            <a:ext cx="1590728" cy="159072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Custom​​">
  <a:themeElements>
    <a:clrScheme name="Custom 9">
      <a:dk1>
        <a:srgbClr val="000000"/>
      </a:dk1>
      <a:lt1>
        <a:srgbClr val="FFFFFF"/>
      </a:lt1>
      <a:dk2>
        <a:srgbClr val="0F253E"/>
      </a:dk2>
      <a:lt2>
        <a:srgbClr val="E7E6E6"/>
      </a:lt2>
      <a:accent1>
        <a:srgbClr val="4472C4"/>
      </a:accent1>
      <a:accent2>
        <a:srgbClr val="B83803"/>
      </a:accent2>
      <a:accent3>
        <a:srgbClr val="DCD3CC"/>
      </a:accent3>
      <a:accent4>
        <a:srgbClr val="F79320"/>
      </a:accent4>
      <a:accent5>
        <a:srgbClr val="44668D"/>
      </a:accent5>
      <a:accent6>
        <a:srgbClr val="0F253E"/>
      </a:accent6>
      <a:hlink>
        <a:srgbClr val="AEC0D9"/>
      </a:hlink>
      <a:folHlink>
        <a:srgbClr val="B83903"/>
      </a:folHlink>
    </a:clrScheme>
    <a:fontScheme name="Custom 10">
      <a:majorFont>
        <a:latin typeface="Posterama Text Black"/>
        <a:ea typeface=""/>
        <a:cs typeface=""/>
      </a:majorFont>
      <a:minorFont>
        <a:latin typeface="Abad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 marL="0" indent="0" algn="ctr">
          <a:lnSpc>
            <a:spcPct val="100000"/>
          </a:lnSpc>
          <a:spcBef>
            <a:spcPts val="0"/>
          </a:spcBef>
          <a:buFontTx/>
          <a:buNone/>
          <a:defRPr sz="1800" smtClean="0">
            <a:solidFill>
              <a:prstClr val="white"/>
            </a:solidFill>
            <a:latin typeface="Posterama" panose="020B0504020200020000" pitchFamily="34" charset="0"/>
            <a:ea typeface="微软雅黑"/>
            <a:cs typeface="Posterama" panose="020B0504020200020000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Hexagon Light Presentation_win32_v5" id="{045A9B2F-7300-4673-816B-F1EB3C673B2C}" vid="{27F8BD87-6984-44CA-8D4F-354B20CB0C1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95</TotalTime>
  <Words>1048</Words>
  <Application>Microsoft Office PowerPoint</Application>
  <PresentationFormat>Widescreen</PresentationFormat>
  <Paragraphs>89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Dividend</vt:lpstr>
      <vt:lpstr>Custom​​</vt:lpstr>
      <vt:lpstr>Procurement and Supply Chain in the AI Age </vt:lpstr>
      <vt:lpstr>INTRODUCTION</vt:lpstr>
      <vt:lpstr>Framing the AI-Enabled Public Procurement Era (Zimbabwe)</vt:lpstr>
      <vt:lpstr>Framing the AI-Enabled Public Procurement Era (Zimbabwe)</vt:lpstr>
      <vt:lpstr>Strategic Transformations in Public Procurement (Part 1)</vt:lpstr>
      <vt:lpstr>Strategic Transformations in Public Procurement (Part 2)</vt:lpstr>
      <vt:lpstr>Technology Stack for the AI Age (PUBLIC Procurement)</vt:lpstr>
      <vt:lpstr>Supplier Market Shaping in a Zimbabwe AI World</vt:lpstr>
      <vt:lpstr>Risk Management and Resilience</vt:lpstr>
      <vt:lpstr>Transparency, Accountability, and Ethics</vt:lpstr>
      <vt:lpstr>Policy, Legal Frameworks, and PPDPA Act Compliance</vt:lpstr>
      <vt:lpstr>Change Management and Capability Building</vt:lpstr>
      <vt:lpstr>Roadmap: Implementing AI-Driven Public Procurement in Zimbabwe</vt:lpstr>
      <vt:lpstr>Risks, Mitigations, and Ethical Considerations</vt:lpstr>
      <vt:lpstr>Next Steps in ai-enabled public procurement</vt:lpstr>
      <vt:lpstr>Thank you, Tatenda Siyabonga</vt:lpstr>
    </vt:vector>
  </TitlesOfParts>
  <Manager>Dr. Clever Ruswa</Manager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FOR NATIONAL TRANSFORMATION: ZIMBABWE 2.0 </dc:title>
  <dc:subject>Procurement and Supply Chain in the AI Age </dc:subject>
  <dc:creator>Keith Chiroodza</dc:creator>
  <cp:keywords>PRAZ;Strategy and Risk</cp:keywords>
  <dc:description>generated using python-pptx</dc:description>
  <cp:lastModifiedBy>TAKUDZWA EMMANUEL CHAKANYUKA</cp:lastModifiedBy>
  <cp:revision>6</cp:revision>
  <dcterms:created xsi:type="dcterms:W3CDTF">2013-01-27T09:14:16Z</dcterms:created>
  <dcterms:modified xsi:type="dcterms:W3CDTF">2026-06-16T06:52:15Z</dcterms:modified>
  <cp:category/>
</cp:coreProperties>
</file>